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84" r:id="rId4"/>
    <p:sldId id="259" r:id="rId5"/>
    <p:sldId id="260" r:id="rId6"/>
    <p:sldId id="258" r:id="rId7"/>
    <p:sldId id="285" r:id="rId8"/>
    <p:sldId id="286" r:id="rId9"/>
    <p:sldId id="262" r:id="rId10"/>
    <p:sldId id="263" r:id="rId11"/>
    <p:sldId id="264" r:id="rId12"/>
    <p:sldId id="265" r:id="rId13"/>
    <p:sldId id="272" r:id="rId14"/>
    <p:sldId id="266" r:id="rId15"/>
    <p:sldId id="267" r:id="rId16"/>
    <p:sldId id="273" r:id="rId17"/>
    <p:sldId id="274" r:id="rId18"/>
    <p:sldId id="275" r:id="rId19"/>
    <p:sldId id="276" r:id="rId20"/>
    <p:sldId id="277" r:id="rId21"/>
    <p:sldId id="278" r:id="rId22"/>
    <p:sldId id="279" r:id="rId23"/>
    <p:sldId id="280" r:id="rId24"/>
    <p:sldId id="281" r:id="rId25"/>
    <p:sldId id="282" r:id="rId26"/>
    <p:sldId id="283" r:id="rId27"/>
  </p:sldIdLst>
  <p:sldSz cx="12192000" cy="6858000"/>
  <p:notesSz cx="6797675" cy="9926638"/>
  <p:embeddedFontLst>
    <p:embeddedFont>
      <p:font typeface="Book Antiqua" panose="02040602050305030304" pitchFamily="18" charset="0"/>
      <p:regular r:id="rId29"/>
      <p:bold r:id="rId30"/>
      <p:italic r:id="rId31"/>
      <p:boldItalic r:id="rId32"/>
    </p:embeddedFont>
    <p:embeddedFont>
      <p:font typeface="Bookman Old Style" panose="02050604050505020204" pitchFamily="18" charset="0"/>
      <p:regular r:id="rId33"/>
      <p:bold r:id="rId34"/>
      <p:italic r:id="rId35"/>
      <p:boldItalic r:id="rId36"/>
    </p:embeddedFont>
    <p:embeddedFont>
      <p:font typeface="Rockwell" panose="02060603020205020403" pitchFamily="18"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i22mHxQQyaTpLG13IPPOc+o6acP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826FF0C-8C39-4C26-A915-972FF803F16D}">
  <a:tblStyle styleId="{D826FF0C-8C39-4C26-A915-972FF803F16D}" styleName="Table_0">
    <a:wholeTbl>
      <a:tcTxStyle b="off" i="off">
        <a:font>
          <a:latin typeface="Rockwell"/>
          <a:ea typeface="Rockwell"/>
          <a:cs typeface="Rockwel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E6E6E6"/>
          </a:solidFill>
        </a:fill>
      </a:tcStyle>
    </a:wholeTbl>
    <a:band1H>
      <a:tcTxStyle/>
      <a:tcStyle>
        <a:tcBdr/>
        <a:fill>
          <a:solidFill>
            <a:srgbClr val="CACACA"/>
          </a:solidFill>
        </a:fill>
      </a:tcStyle>
    </a:band1H>
    <a:band2H>
      <a:tcTxStyle/>
      <a:tcStyle>
        <a:tcBdr/>
      </a:tcStyle>
    </a:band2H>
    <a:band1V>
      <a:tcTxStyle/>
      <a:tcStyle>
        <a:tcBdr/>
        <a:fill>
          <a:solidFill>
            <a:srgbClr val="CACACA"/>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fill>
          <a:solidFill>
            <a:srgbClr val="E6E6E6"/>
          </a:solidFill>
        </a:fill>
      </a:tcStyle>
    </a:lastRow>
    <a:seCell>
      <a:tcTxStyle/>
      <a:tcStyle>
        <a:tcBdr/>
      </a:tcStyle>
    </a:seCell>
    <a:swCell>
      <a:tcTxStyle/>
      <a:tcStyle>
        <a:tcBdr/>
      </a:tcStyle>
    </a:swCell>
    <a:firstRow>
      <a:tcTxStyle b="on" i="off">
        <a:font>
          <a:latin typeface="Rockwell"/>
          <a:ea typeface="Rockwell"/>
          <a:cs typeface="Rockwell"/>
        </a:font>
        <a:schemeClr val="lt1"/>
      </a:tcTxStyle>
      <a:tcStyle>
        <a:tcBdr/>
        <a:fill>
          <a:solidFill>
            <a:schemeClr val="dk1"/>
          </a:solidFill>
        </a:fill>
      </a:tcStyle>
    </a:firstRow>
    <a:neCell>
      <a:tcTxStyle/>
      <a:tcStyle>
        <a:tcBdr/>
      </a:tcStyle>
    </a:neCell>
    <a:nwCell>
      <a:tcTxStyle/>
      <a:tcStyle>
        <a:tcBdr/>
      </a:tcStyle>
    </a:nwCell>
  </a:tblStyle>
  <a:tblStyle styleId="{3B0AF5E8-9F91-440F-877B-3C36C09456EB}" styleName="Table_1">
    <a:wholeTbl>
      <a:tcTxStyle b="off" i="off">
        <a:font>
          <a:latin typeface="Rockwell"/>
          <a:ea typeface="Rockwell"/>
          <a:cs typeface="Rockwel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6E6"/>
          </a:solidFill>
        </a:fill>
      </a:tcStyle>
    </a:wholeTbl>
    <a:band1H>
      <a:tcTxStyle/>
      <a:tcStyle>
        <a:tcBdr/>
        <a:fill>
          <a:solidFill>
            <a:srgbClr val="CACACA"/>
          </a:solidFill>
        </a:fill>
      </a:tcStyle>
    </a:band1H>
    <a:band2H>
      <a:tcTxStyle/>
      <a:tcStyle>
        <a:tcBdr/>
      </a:tcStyle>
    </a:band2H>
    <a:band1V>
      <a:tcTxStyle/>
      <a:tcStyle>
        <a:tcBdr/>
        <a:fill>
          <a:solidFill>
            <a:srgbClr val="CACACA"/>
          </a:solidFill>
        </a:fill>
      </a:tcStyle>
    </a:band1V>
    <a:band2V>
      <a:tcTxStyle/>
      <a:tcStyle>
        <a:tcBdr/>
      </a:tcStyle>
    </a:band2V>
    <a:lastCol>
      <a:tcTxStyle b="on" i="off">
        <a:font>
          <a:latin typeface="Rockwell"/>
          <a:ea typeface="Rockwell"/>
          <a:cs typeface="Rockwell"/>
        </a:font>
        <a:schemeClr val="lt1"/>
      </a:tcTxStyle>
      <a:tcStyle>
        <a:tcBdr/>
        <a:fill>
          <a:solidFill>
            <a:schemeClr val="dk1"/>
          </a:solidFill>
        </a:fill>
      </a:tcStyle>
    </a:lastCol>
    <a:firstCol>
      <a:tcTxStyle b="on" i="off">
        <a:font>
          <a:latin typeface="Rockwell"/>
          <a:ea typeface="Rockwell"/>
          <a:cs typeface="Rockwell"/>
        </a:font>
        <a:schemeClr val="lt1"/>
      </a:tcTxStyle>
      <a:tcStyle>
        <a:tcBdr/>
        <a:fill>
          <a:solidFill>
            <a:schemeClr val="dk1"/>
          </a:solidFill>
        </a:fill>
      </a:tcStyle>
    </a:firstCol>
    <a:lastRow>
      <a:tcTxStyle b="on" i="off">
        <a:font>
          <a:latin typeface="Rockwell"/>
          <a:ea typeface="Rockwell"/>
          <a:cs typeface="Rockwell"/>
        </a:font>
        <a:schemeClr val="lt1"/>
      </a:tcTxStyle>
      <a:tcStyle>
        <a:tcBdr>
          <a:top>
            <a:ln w="38100" cap="flat" cmpd="sng">
              <a:solidFill>
                <a:schemeClr val="lt1"/>
              </a:solidFill>
              <a:prstDash val="solid"/>
              <a:round/>
              <a:headEnd type="none" w="sm" len="sm"/>
              <a:tailEnd type="none" w="sm" len="sm"/>
            </a:ln>
          </a:top>
        </a:tcBdr>
        <a:fill>
          <a:solidFill>
            <a:schemeClr val="dk1"/>
          </a:solidFill>
        </a:fill>
      </a:tcStyle>
    </a:lastRow>
    <a:seCell>
      <a:tcTxStyle/>
      <a:tcStyle>
        <a:tcBdr/>
      </a:tcStyle>
    </a:seCell>
    <a:swCell>
      <a:tcTxStyle/>
      <a:tcStyle>
        <a:tcBdr/>
      </a:tcStyle>
    </a:swCell>
    <a:firstRow>
      <a:tcTxStyle b="on" i="off">
        <a:font>
          <a:latin typeface="Rockwell"/>
          <a:ea typeface="Rockwell"/>
          <a:cs typeface="Rockwell"/>
        </a:font>
        <a:schemeClr val="lt1"/>
      </a:tcTxStyle>
      <a:tcStyle>
        <a:tcBdr>
          <a:bottom>
            <a:ln w="38100" cap="flat" cmpd="sng">
              <a:solidFill>
                <a:schemeClr val="lt1"/>
              </a:solidFill>
              <a:prstDash val="solid"/>
              <a:round/>
              <a:headEnd type="none" w="sm" len="sm"/>
              <a:tailEnd type="none" w="sm" len="sm"/>
            </a:ln>
          </a:bottom>
        </a:tcBdr>
        <a:fill>
          <a:solidFill>
            <a:schemeClr val="dk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92" d="100"/>
          <a:sy n="92" d="100"/>
        </p:scale>
        <p:origin x="102" y="372"/>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805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1pPr>
            <a:lvl2pPr marR="0" lvl="1"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2pPr>
            <a:lvl3pPr marR="0" lvl="2"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3pPr>
            <a:lvl4pPr marR="0" lvl="3"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4pPr>
            <a:lvl5pPr marR="0" lvl="4"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5pPr>
            <a:lvl6pPr marR="0" lvl="5"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6pPr>
            <a:lvl7pPr marR="0" lvl="6"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7pPr>
            <a:lvl8pPr marR="0" lvl="7"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8pPr>
            <a:lvl9pPr marR="0" lvl="8"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4" name="Google Shape;4;n"/>
          <p:cNvSpPr txBox="1">
            <a:spLocks noGrp="1"/>
          </p:cNvSpPr>
          <p:nvPr>
            <p:ph type="dt" idx="10"/>
          </p:nvPr>
        </p:nvSpPr>
        <p:spPr>
          <a:xfrm>
            <a:off x="3850443" y="0"/>
            <a:ext cx="2945659" cy="498056"/>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1pPr>
            <a:lvl2pPr marR="0" lvl="1"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2pPr>
            <a:lvl3pPr marR="0" lvl="2"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3pPr>
            <a:lvl4pPr marR="0" lvl="3"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4pPr>
            <a:lvl5pPr marR="0" lvl="4"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5pPr>
            <a:lvl6pPr marR="0" lvl="5"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6pPr>
            <a:lvl7pPr marR="0" lvl="6"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7pPr>
            <a:lvl8pPr marR="0" lvl="7"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8pPr>
            <a:lvl9pPr marR="0" lvl="8"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195"/>
            <a:ext cx="5438140" cy="335024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1pPr>
            <a:lvl2pPr marL="914400" marR="0" lvl="1" indent="-22860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2pPr>
            <a:lvl3pPr marL="1371600" marR="0" lvl="2" indent="-22860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3pPr>
            <a:lvl4pPr marL="1828800" marR="0" lvl="3" indent="-22860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4pPr>
            <a:lvl5pPr marL="2286000" marR="0" lvl="4" indent="-22860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5pPr>
            <a:lvl6pPr marL="2743200" marR="0" lvl="5" indent="-22860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6pPr>
            <a:lvl7pPr marL="3200400" marR="0" lvl="6" indent="-22860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7pPr>
            <a:lvl8pPr marL="3657600" marR="0" lvl="7" indent="-22860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8pPr>
            <a:lvl9pPr marL="4114800" marR="0" lvl="8" indent="-22860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9pPr>
          </a:lstStyle>
          <a:p>
            <a:endParaRPr/>
          </a:p>
        </p:txBody>
      </p:sp>
      <p:sp>
        <p:nvSpPr>
          <p:cNvPr id="7" name="Google Shape;7;n"/>
          <p:cNvSpPr txBox="1">
            <a:spLocks noGrp="1"/>
          </p:cNvSpPr>
          <p:nvPr>
            <p:ph type="ftr" idx="11"/>
          </p:nvPr>
        </p:nvSpPr>
        <p:spPr>
          <a:xfrm>
            <a:off x="0" y="9428584"/>
            <a:ext cx="2945659" cy="49805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Book Antiqua"/>
                <a:ea typeface="Book Antiqua"/>
                <a:cs typeface="Book Antiqua"/>
                <a:sym typeface="Book Antiqua"/>
              </a:defRPr>
            </a:lvl1pPr>
            <a:lvl2pPr marR="0" lvl="1"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2pPr>
            <a:lvl3pPr marR="0" lvl="2"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3pPr>
            <a:lvl4pPr marR="0" lvl="3"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4pPr>
            <a:lvl5pPr marR="0" lvl="4"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5pPr>
            <a:lvl6pPr marR="0" lvl="5"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6pPr>
            <a:lvl7pPr marR="0" lvl="6"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7pPr>
            <a:lvl8pPr marR="0" lvl="7"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8pPr>
            <a:lvl9pPr marR="0" lvl="8" algn="l" rtl="0">
              <a:spcBef>
                <a:spcPts val="0"/>
              </a:spcBef>
              <a:spcAft>
                <a:spcPts val="0"/>
              </a:spcAft>
              <a:buSzPts val="1400"/>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8" name="Google Shape;8;n"/>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lt-LT" sz="1200" b="0" i="0" u="none" strike="noStrike" cap="none">
                <a:solidFill>
                  <a:schemeClr val="dk1"/>
                </a:solidFill>
                <a:latin typeface="Book Antiqua"/>
                <a:ea typeface="Book Antiqua"/>
                <a:cs typeface="Book Antiqua"/>
                <a:sym typeface="Book Antiqua"/>
              </a:rPr>
              <a:t>‹#›</a:t>
            </a:fld>
            <a:endParaRPr sz="1200" b="0" i="0" u="none" strike="noStrike" cap="none">
              <a:solidFill>
                <a:schemeClr val="dk1"/>
              </a:solidFill>
              <a:latin typeface="Book Antiqua"/>
              <a:ea typeface="Book Antiqua"/>
              <a:cs typeface="Book Antiqua"/>
              <a:sym typeface="Book Antiqua"/>
            </a:endParaRPr>
          </a:p>
        </p:txBody>
      </p:sp>
    </p:spTree>
    <p:extLst>
      <p:ext uri="{BB962C8B-B14F-4D97-AF65-F5344CB8AC3E}">
        <p14:creationId xmlns:p14="http://schemas.microsoft.com/office/powerpoint/2010/main" val="212415706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4: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5: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3: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lt-LT" sz="1200" b="0" i="0" u="none" strike="noStrike" cap="none" smtClean="0">
                <a:solidFill>
                  <a:schemeClr val="dk1"/>
                </a:solidFill>
                <a:latin typeface="Book Antiqua"/>
                <a:ea typeface="Book Antiqua"/>
                <a:cs typeface="Book Antiqua"/>
                <a:sym typeface="Book Antiqua"/>
              </a:rPr>
              <a:t>8</a:t>
            </a:fld>
            <a:endParaRPr lang="lt-LT" sz="1200" b="0" i="0" u="none" strike="noStrike" cap="none">
              <a:solidFill>
                <a:schemeClr val="dk1"/>
              </a:solidFill>
              <a:latin typeface="Book Antiqua"/>
              <a:ea typeface="Book Antiqua"/>
              <a:cs typeface="Book Antiqua"/>
              <a:sym typeface="Book Antiqua"/>
            </a:endParaRPr>
          </a:p>
        </p:txBody>
      </p:sp>
    </p:spTree>
    <p:extLst>
      <p:ext uri="{BB962C8B-B14F-4D97-AF65-F5344CB8AC3E}">
        <p14:creationId xmlns:p14="http://schemas.microsoft.com/office/powerpoint/2010/main" val="4231309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7: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8: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9: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0: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0" name="Google Shape;260;p17:notes"/>
          <p:cNvSpPr txBox="1">
            <a:spLocks noGrp="1"/>
          </p:cNvSpPr>
          <p:nvPr>
            <p:ph type="body" idx="1"/>
          </p:nvPr>
        </p:nvSpPr>
        <p:spPr>
          <a:xfrm>
            <a:off x="679768" y="4777195"/>
            <a:ext cx="5438140" cy="33502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7: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1: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1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2: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1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8: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1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9: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1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0: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2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1: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2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2: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2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3: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4: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2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5: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p2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6: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2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7: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2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8:notes"/>
          <p:cNvSpPr txBox="1">
            <a:spLocks noGrp="1"/>
          </p:cNvSpPr>
          <p:nvPr>
            <p:ph type="body" idx="1"/>
          </p:nvPr>
        </p:nvSpPr>
        <p:spPr>
          <a:xfrm>
            <a:off x="679768" y="4777195"/>
            <a:ext cx="5438140" cy="335024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2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Pavadinimo skaidrė" type="title">
  <p:cSld name="TITLE">
    <p:spTree>
      <p:nvGrpSpPr>
        <p:cNvPr id="1" name="Shape 15"/>
        <p:cNvGrpSpPr/>
        <p:nvPr/>
      </p:nvGrpSpPr>
      <p:grpSpPr>
        <a:xfrm>
          <a:off x="0" y="0"/>
          <a:ext cx="0" cy="0"/>
          <a:chOff x="0" y="0"/>
          <a:chExt cx="0" cy="0"/>
        </a:xfrm>
      </p:grpSpPr>
      <p:sp>
        <p:nvSpPr>
          <p:cNvPr id="16" name="Google Shape;16;p30"/>
          <p:cNvSpPr txBox="1">
            <a:spLocks noGrp="1"/>
          </p:cNvSpPr>
          <p:nvPr>
            <p:ph type="ctrTitle"/>
          </p:nvPr>
        </p:nvSpPr>
        <p:spPr>
          <a:xfrm>
            <a:off x="1595269" y="1122363"/>
            <a:ext cx="900146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800"/>
              <a:buFont typeface="Bookman Old Style"/>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0"/>
          <p:cNvSpPr txBox="1">
            <a:spLocks noGrp="1"/>
          </p:cNvSpPr>
          <p:nvPr>
            <p:ph type="subTitle" idx="1"/>
          </p:nvPr>
        </p:nvSpPr>
        <p:spPr>
          <a:xfrm>
            <a:off x="1595269" y="3602038"/>
            <a:ext cx="9001462" cy="1655762"/>
          </a:xfrm>
          <a:prstGeom prst="rect">
            <a:avLst/>
          </a:prstGeom>
          <a:noFill/>
          <a:ln>
            <a:noFill/>
          </a:ln>
        </p:spPr>
        <p:txBody>
          <a:bodyPr spcFirstLastPara="1" wrap="square" lIns="91425" tIns="45700" rIns="91425" bIns="45700" anchor="t" anchorCtr="0">
            <a:normAutofit/>
          </a:bodyPr>
          <a:lstStyle>
            <a:lvl1pPr lvl="0" algn="ctr">
              <a:lnSpc>
                <a:spcPct val="120000"/>
              </a:lnSpc>
              <a:spcBef>
                <a:spcPts val="1000"/>
              </a:spcBef>
              <a:spcAft>
                <a:spcPts val="0"/>
              </a:spcAft>
              <a:buClr>
                <a:schemeClr val="lt1"/>
              </a:buClr>
              <a:buSzPts val="2400"/>
              <a:buNone/>
              <a:defRPr sz="2400"/>
            </a:lvl1pPr>
            <a:lvl2pPr lvl="1" algn="ctr">
              <a:lnSpc>
                <a:spcPct val="120000"/>
              </a:lnSpc>
              <a:spcBef>
                <a:spcPts val="500"/>
              </a:spcBef>
              <a:spcAft>
                <a:spcPts val="0"/>
              </a:spcAft>
              <a:buClr>
                <a:schemeClr val="lt1"/>
              </a:buClr>
              <a:buSzPts val="2000"/>
              <a:buNone/>
              <a:defRPr sz="2000"/>
            </a:lvl2pPr>
            <a:lvl3pPr lvl="2" algn="ctr">
              <a:lnSpc>
                <a:spcPct val="120000"/>
              </a:lnSpc>
              <a:spcBef>
                <a:spcPts val="500"/>
              </a:spcBef>
              <a:spcAft>
                <a:spcPts val="0"/>
              </a:spcAft>
              <a:buClr>
                <a:schemeClr val="lt1"/>
              </a:buClr>
              <a:buSzPts val="1800"/>
              <a:buNone/>
              <a:defRPr sz="1800"/>
            </a:lvl3pPr>
            <a:lvl4pPr lvl="3" algn="ctr">
              <a:lnSpc>
                <a:spcPct val="120000"/>
              </a:lnSpc>
              <a:spcBef>
                <a:spcPts val="500"/>
              </a:spcBef>
              <a:spcAft>
                <a:spcPts val="0"/>
              </a:spcAft>
              <a:buClr>
                <a:schemeClr val="lt1"/>
              </a:buClr>
              <a:buSzPts val="1600"/>
              <a:buNone/>
              <a:defRPr sz="1600"/>
            </a:lvl4pPr>
            <a:lvl5pPr lvl="4" algn="ctr">
              <a:lnSpc>
                <a:spcPct val="120000"/>
              </a:lnSpc>
              <a:spcBef>
                <a:spcPts val="500"/>
              </a:spcBef>
              <a:spcAft>
                <a:spcPts val="0"/>
              </a:spcAft>
              <a:buClr>
                <a:schemeClr val="lt1"/>
              </a:buClr>
              <a:buSzPts val="1600"/>
              <a:buNone/>
              <a:defRPr sz="1600"/>
            </a:lvl5pPr>
            <a:lvl6pPr lvl="5" algn="ctr">
              <a:lnSpc>
                <a:spcPct val="120000"/>
              </a:lnSpc>
              <a:spcBef>
                <a:spcPts val="500"/>
              </a:spcBef>
              <a:spcAft>
                <a:spcPts val="0"/>
              </a:spcAft>
              <a:buClr>
                <a:schemeClr val="lt1"/>
              </a:buClr>
              <a:buSzPts val="1600"/>
              <a:buNone/>
              <a:defRPr sz="1600"/>
            </a:lvl6pPr>
            <a:lvl7pPr lvl="6" algn="ctr">
              <a:lnSpc>
                <a:spcPct val="120000"/>
              </a:lnSpc>
              <a:spcBef>
                <a:spcPts val="500"/>
              </a:spcBef>
              <a:spcAft>
                <a:spcPts val="0"/>
              </a:spcAft>
              <a:buClr>
                <a:schemeClr val="lt1"/>
              </a:buClr>
              <a:buSzPts val="1600"/>
              <a:buNone/>
              <a:defRPr sz="1600"/>
            </a:lvl7pPr>
            <a:lvl8pPr lvl="7" algn="ctr">
              <a:lnSpc>
                <a:spcPct val="120000"/>
              </a:lnSpc>
              <a:spcBef>
                <a:spcPts val="500"/>
              </a:spcBef>
              <a:spcAft>
                <a:spcPts val="0"/>
              </a:spcAft>
              <a:buClr>
                <a:schemeClr val="lt1"/>
              </a:buClr>
              <a:buSzPts val="1600"/>
              <a:buNone/>
              <a:defRPr sz="1600"/>
            </a:lvl8pPr>
            <a:lvl9pPr lvl="8" algn="ctr">
              <a:lnSpc>
                <a:spcPct val="120000"/>
              </a:lnSpc>
              <a:spcBef>
                <a:spcPts val="500"/>
              </a:spcBef>
              <a:spcAft>
                <a:spcPts val="0"/>
              </a:spcAft>
              <a:buClr>
                <a:schemeClr val="lt1"/>
              </a:buClr>
              <a:buSzPts val="1600"/>
              <a:buNone/>
              <a:defRPr sz="1600"/>
            </a:lvl9pPr>
          </a:lstStyle>
          <a:p>
            <a:endParaRPr/>
          </a:p>
        </p:txBody>
      </p:sp>
      <p:sp>
        <p:nvSpPr>
          <p:cNvPr id="18" name="Google Shape;18;p30"/>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0"/>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0"/>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avadinimas ir turinys" type="obj">
  <p:cSld name="OBJECT">
    <p:spTree>
      <p:nvGrpSpPr>
        <p:cNvPr id="1" name="Shape 21"/>
        <p:cNvGrpSpPr/>
        <p:nvPr/>
      </p:nvGrpSpPr>
      <p:grpSpPr>
        <a:xfrm>
          <a:off x="0" y="0"/>
          <a:ext cx="0" cy="0"/>
          <a:chOff x="0" y="0"/>
          <a:chExt cx="0" cy="0"/>
        </a:xfrm>
      </p:grpSpPr>
      <p:sp>
        <p:nvSpPr>
          <p:cNvPr id="22" name="Google Shape;22;p31"/>
          <p:cNvSpPr txBox="1">
            <a:spLocks noGrp="1"/>
          </p:cNvSpPr>
          <p:nvPr>
            <p:ph type="title"/>
          </p:nvPr>
        </p:nvSpPr>
        <p:spPr>
          <a:xfrm>
            <a:off x="913795" y="609600"/>
            <a:ext cx="10353761" cy="1326321"/>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1"/>
          <p:cNvSpPr txBox="1">
            <a:spLocks noGrp="1"/>
          </p:cNvSpPr>
          <p:nvPr>
            <p:ph type="body" idx="1"/>
          </p:nvPr>
        </p:nvSpPr>
        <p:spPr>
          <a:xfrm>
            <a:off x="913795" y="2096064"/>
            <a:ext cx="10353762" cy="369513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Clr>
                <a:schemeClr val="lt1"/>
              </a:buClr>
              <a:buSzPts val="1800"/>
              <a:buChar char="•"/>
              <a:defRPr/>
            </a:lvl1pPr>
            <a:lvl2pPr marL="914400" lvl="1" indent="-342900" algn="l">
              <a:lnSpc>
                <a:spcPct val="120000"/>
              </a:lnSpc>
              <a:spcBef>
                <a:spcPts val="500"/>
              </a:spcBef>
              <a:spcAft>
                <a:spcPts val="0"/>
              </a:spcAft>
              <a:buClr>
                <a:schemeClr val="lt1"/>
              </a:buClr>
              <a:buSzPts val="1800"/>
              <a:buChar char="•"/>
              <a:defRPr/>
            </a:lvl2pPr>
            <a:lvl3pPr marL="1371600" lvl="2" indent="-342900" algn="l">
              <a:lnSpc>
                <a:spcPct val="120000"/>
              </a:lnSpc>
              <a:spcBef>
                <a:spcPts val="500"/>
              </a:spcBef>
              <a:spcAft>
                <a:spcPts val="0"/>
              </a:spcAft>
              <a:buClr>
                <a:schemeClr val="lt1"/>
              </a:buClr>
              <a:buSzPts val="1800"/>
              <a:buChar char="•"/>
              <a:defRPr/>
            </a:lvl3pPr>
            <a:lvl4pPr marL="1828800" lvl="3" indent="-342900" algn="l">
              <a:lnSpc>
                <a:spcPct val="120000"/>
              </a:lnSpc>
              <a:spcBef>
                <a:spcPts val="500"/>
              </a:spcBef>
              <a:spcAft>
                <a:spcPts val="0"/>
              </a:spcAft>
              <a:buClr>
                <a:schemeClr val="lt1"/>
              </a:buClr>
              <a:buSzPts val="1800"/>
              <a:buChar char="•"/>
              <a:defRPr/>
            </a:lvl4pPr>
            <a:lvl5pPr marL="2286000" lvl="4" indent="-342900" algn="l">
              <a:lnSpc>
                <a:spcPct val="120000"/>
              </a:lnSpc>
              <a:spcBef>
                <a:spcPts val="500"/>
              </a:spcBef>
              <a:spcAft>
                <a:spcPts val="0"/>
              </a:spcAft>
              <a:buClr>
                <a:schemeClr val="lt1"/>
              </a:buClr>
              <a:buSzPts val="1800"/>
              <a:buChar char="•"/>
              <a:defRPr/>
            </a:lvl5pPr>
            <a:lvl6pPr marL="2743200" lvl="5" indent="-342900" algn="l">
              <a:lnSpc>
                <a:spcPct val="120000"/>
              </a:lnSpc>
              <a:spcBef>
                <a:spcPts val="500"/>
              </a:spcBef>
              <a:spcAft>
                <a:spcPts val="0"/>
              </a:spcAft>
              <a:buClr>
                <a:schemeClr val="lt1"/>
              </a:buClr>
              <a:buSzPts val="1800"/>
              <a:buChar char="•"/>
              <a:defRPr/>
            </a:lvl6pPr>
            <a:lvl7pPr marL="3200400" lvl="6" indent="-342900" algn="l">
              <a:lnSpc>
                <a:spcPct val="120000"/>
              </a:lnSpc>
              <a:spcBef>
                <a:spcPts val="500"/>
              </a:spcBef>
              <a:spcAft>
                <a:spcPts val="0"/>
              </a:spcAft>
              <a:buClr>
                <a:schemeClr val="lt1"/>
              </a:buClr>
              <a:buSzPts val="1800"/>
              <a:buChar char="•"/>
              <a:defRPr/>
            </a:lvl7pPr>
            <a:lvl8pPr marL="3657600" lvl="7" indent="-342900" algn="l">
              <a:lnSpc>
                <a:spcPct val="120000"/>
              </a:lnSpc>
              <a:spcBef>
                <a:spcPts val="500"/>
              </a:spcBef>
              <a:spcAft>
                <a:spcPts val="0"/>
              </a:spcAft>
              <a:buClr>
                <a:schemeClr val="lt1"/>
              </a:buClr>
              <a:buSzPts val="1800"/>
              <a:buChar char="•"/>
              <a:defRPr/>
            </a:lvl8pPr>
            <a:lvl9pPr marL="4114800" lvl="8" indent="-342900" algn="l">
              <a:lnSpc>
                <a:spcPct val="120000"/>
              </a:lnSpc>
              <a:spcBef>
                <a:spcPts val="500"/>
              </a:spcBef>
              <a:spcAft>
                <a:spcPts val="0"/>
              </a:spcAft>
              <a:buClr>
                <a:schemeClr val="lt1"/>
              </a:buClr>
              <a:buSzPts val="1800"/>
              <a:buChar char="•"/>
              <a:defRPr/>
            </a:lvl9pPr>
          </a:lstStyle>
          <a:p>
            <a:endParaRPr/>
          </a:p>
        </p:txBody>
      </p:sp>
      <p:sp>
        <p:nvSpPr>
          <p:cNvPr id="24" name="Google Shape;24;p31"/>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1"/>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1"/>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uščia" type="blank">
  <p:cSld name="BLANK">
    <p:spTree>
      <p:nvGrpSpPr>
        <p:cNvPr id="1" name="Shape 27"/>
        <p:cNvGrpSpPr/>
        <p:nvPr/>
      </p:nvGrpSpPr>
      <p:grpSpPr>
        <a:xfrm>
          <a:off x="0" y="0"/>
          <a:ext cx="0" cy="0"/>
          <a:chOff x="0" y="0"/>
          <a:chExt cx="0" cy="0"/>
        </a:xfrm>
      </p:grpSpPr>
      <p:sp>
        <p:nvSpPr>
          <p:cNvPr id="28" name="Google Shape;28;p32"/>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2"/>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2"/>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kcijos antraštė" type="secHead">
  <p:cSld name="SECTION_HEADER">
    <p:spTree>
      <p:nvGrpSpPr>
        <p:cNvPr id="1" name="Shape 31"/>
        <p:cNvGrpSpPr/>
        <p:nvPr/>
      </p:nvGrpSpPr>
      <p:grpSpPr>
        <a:xfrm>
          <a:off x="0" y="0"/>
          <a:ext cx="0" cy="0"/>
          <a:chOff x="0" y="0"/>
          <a:chExt cx="0" cy="0"/>
        </a:xfrm>
      </p:grpSpPr>
      <p:sp>
        <p:nvSpPr>
          <p:cNvPr id="32" name="Google Shape;32;p33"/>
          <p:cNvSpPr txBox="1">
            <a:spLocks noGrp="1"/>
          </p:cNvSpPr>
          <p:nvPr>
            <p:ph type="title"/>
          </p:nvPr>
        </p:nvSpPr>
        <p:spPr>
          <a:xfrm>
            <a:off x="1229244" y="657226"/>
            <a:ext cx="9733512" cy="285273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400"/>
              <a:buFont typeface="Bookman Old Style"/>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3"/>
          <p:cNvSpPr txBox="1">
            <a:spLocks noGrp="1"/>
          </p:cNvSpPr>
          <p:nvPr>
            <p:ph type="body" idx="1"/>
          </p:nvPr>
        </p:nvSpPr>
        <p:spPr>
          <a:xfrm>
            <a:off x="1229244" y="3602038"/>
            <a:ext cx="9733512"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2400"/>
              <a:buNone/>
              <a:defRPr sz="2400">
                <a:solidFill>
                  <a:schemeClr val="lt1"/>
                </a:solidFill>
              </a:defRPr>
            </a:lvl1pPr>
            <a:lvl2pPr marL="914400" lvl="1" indent="-228600" algn="l">
              <a:lnSpc>
                <a:spcPct val="120000"/>
              </a:lnSpc>
              <a:spcBef>
                <a:spcPts val="500"/>
              </a:spcBef>
              <a:spcAft>
                <a:spcPts val="0"/>
              </a:spcAft>
              <a:buClr>
                <a:schemeClr val="lt1"/>
              </a:buClr>
              <a:buSzPts val="2000"/>
              <a:buNone/>
              <a:defRPr sz="2000">
                <a:solidFill>
                  <a:schemeClr val="lt1"/>
                </a:solidFill>
              </a:defRPr>
            </a:lvl2pPr>
            <a:lvl3pPr marL="1371600" lvl="2" indent="-228600" algn="l">
              <a:lnSpc>
                <a:spcPct val="120000"/>
              </a:lnSpc>
              <a:spcBef>
                <a:spcPts val="500"/>
              </a:spcBef>
              <a:spcAft>
                <a:spcPts val="0"/>
              </a:spcAft>
              <a:buClr>
                <a:schemeClr val="lt1"/>
              </a:buClr>
              <a:buSzPts val="1800"/>
              <a:buNone/>
              <a:defRPr sz="1800">
                <a:solidFill>
                  <a:schemeClr val="lt1"/>
                </a:solidFill>
              </a:defRPr>
            </a:lvl3pPr>
            <a:lvl4pPr marL="1828800" lvl="3" indent="-228600" algn="l">
              <a:lnSpc>
                <a:spcPct val="120000"/>
              </a:lnSpc>
              <a:spcBef>
                <a:spcPts val="500"/>
              </a:spcBef>
              <a:spcAft>
                <a:spcPts val="0"/>
              </a:spcAft>
              <a:buClr>
                <a:schemeClr val="lt1"/>
              </a:buClr>
              <a:buSzPts val="1600"/>
              <a:buNone/>
              <a:defRPr sz="1600">
                <a:solidFill>
                  <a:schemeClr val="lt1"/>
                </a:solidFill>
              </a:defRPr>
            </a:lvl4pPr>
            <a:lvl5pPr marL="2286000" lvl="4" indent="-228600" algn="l">
              <a:lnSpc>
                <a:spcPct val="120000"/>
              </a:lnSpc>
              <a:spcBef>
                <a:spcPts val="500"/>
              </a:spcBef>
              <a:spcAft>
                <a:spcPts val="0"/>
              </a:spcAft>
              <a:buClr>
                <a:schemeClr val="lt1"/>
              </a:buClr>
              <a:buSzPts val="1600"/>
              <a:buNone/>
              <a:defRPr sz="1600">
                <a:solidFill>
                  <a:schemeClr val="lt1"/>
                </a:solidFill>
              </a:defRPr>
            </a:lvl5pPr>
            <a:lvl6pPr marL="2743200" lvl="5" indent="-228600" algn="l">
              <a:lnSpc>
                <a:spcPct val="120000"/>
              </a:lnSpc>
              <a:spcBef>
                <a:spcPts val="500"/>
              </a:spcBef>
              <a:spcAft>
                <a:spcPts val="0"/>
              </a:spcAft>
              <a:buClr>
                <a:schemeClr val="lt1"/>
              </a:buClr>
              <a:buSzPts val="1600"/>
              <a:buNone/>
              <a:defRPr sz="1600">
                <a:solidFill>
                  <a:schemeClr val="lt1"/>
                </a:solidFill>
              </a:defRPr>
            </a:lvl6pPr>
            <a:lvl7pPr marL="3200400" lvl="6" indent="-228600" algn="l">
              <a:lnSpc>
                <a:spcPct val="120000"/>
              </a:lnSpc>
              <a:spcBef>
                <a:spcPts val="500"/>
              </a:spcBef>
              <a:spcAft>
                <a:spcPts val="0"/>
              </a:spcAft>
              <a:buClr>
                <a:schemeClr val="lt1"/>
              </a:buClr>
              <a:buSzPts val="1600"/>
              <a:buNone/>
              <a:defRPr sz="1600">
                <a:solidFill>
                  <a:schemeClr val="lt1"/>
                </a:solidFill>
              </a:defRPr>
            </a:lvl7pPr>
            <a:lvl8pPr marL="3657600" lvl="7" indent="-228600" algn="l">
              <a:lnSpc>
                <a:spcPct val="120000"/>
              </a:lnSpc>
              <a:spcBef>
                <a:spcPts val="500"/>
              </a:spcBef>
              <a:spcAft>
                <a:spcPts val="0"/>
              </a:spcAft>
              <a:buClr>
                <a:schemeClr val="lt1"/>
              </a:buClr>
              <a:buSzPts val="1600"/>
              <a:buNone/>
              <a:defRPr sz="1600">
                <a:solidFill>
                  <a:schemeClr val="lt1"/>
                </a:solidFill>
              </a:defRPr>
            </a:lvl8pPr>
            <a:lvl9pPr marL="4114800" lvl="8" indent="-228600" algn="l">
              <a:lnSpc>
                <a:spcPct val="120000"/>
              </a:lnSpc>
              <a:spcBef>
                <a:spcPts val="500"/>
              </a:spcBef>
              <a:spcAft>
                <a:spcPts val="0"/>
              </a:spcAft>
              <a:buClr>
                <a:schemeClr val="lt1"/>
              </a:buClr>
              <a:buSzPts val="1600"/>
              <a:buNone/>
              <a:defRPr sz="1600">
                <a:solidFill>
                  <a:schemeClr val="lt1"/>
                </a:solidFill>
              </a:defRPr>
            </a:lvl9pPr>
          </a:lstStyle>
          <a:p>
            <a:endParaRPr/>
          </a:p>
        </p:txBody>
      </p:sp>
      <p:sp>
        <p:nvSpPr>
          <p:cNvPr id="34" name="Google Shape;34;p33"/>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3"/>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3"/>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 turiniai" type="twoObj">
  <p:cSld name="TWO_OBJECTS">
    <p:spTree>
      <p:nvGrpSpPr>
        <p:cNvPr id="1" name="Shape 37"/>
        <p:cNvGrpSpPr/>
        <p:nvPr/>
      </p:nvGrpSpPr>
      <p:grpSpPr>
        <a:xfrm>
          <a:off x="0" y="0"/>
          <a:ext cx="0" cy="0"/>
          <a:chOff x="0" y="0"/>
          <a:chExt cx="0" cy="0"/>
        </a:xfrm>
      </p:grpSpPr>
      <p:sp>
        <p:nvSpPr>
          <p:cNvPr id="38" name="Google Shape;38;p34"/>
          <p:cNvSpPr txBox="1">
            <a:spLocks noGrp="1"/>
          </p:cNvSpPr>
          <p:nvPr>
            <p:ph type="title"/>
          </p:nvPr>
        </p:nvSpPr>
        <p:spPr>
          <a:xfrm>
            <a:off x="913795" y="609600"/>
            <a:ext cx="10353761" cy="1326321"/>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4"/>
          <p:cNvSpPr txBox="1">
            <a:spLocks noGrp="1"/>
          </p:cNvSpPr>
          <p:nvPr>
            <p:ph type="body" idx="1"/>
          </p:nvPr>
        </p:nvSpPr>
        <p:spPr>
          <a:xfrm>
            <a:off x="913795" y="2088319"/>
            <a:ext cx="5106004" cy="3702881"/>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Clr>
                <a:schemeClr val="lt1"/>
              </a:buClr>
              <a:buSzPts val="1800"/>
              <a:buChar char="•"/>
              <a:defRPr/>
            </a:lvl1pPr>
            <a:lvl2pPr marL="914400" lvl="1" indent="-342900" algn="l">
              <a:lnSpc>
                <a:spcPct val="120000"/>
              </a:lnSpc>
              <a:spcBef>
                <a:spcPts val="500"/>
              </a:spcBef>
              <a:spcAft>
                <a:spcPts val="0"/>
              </a:spcAft>
              <a:buClr>
                <a:schemeClr val="lt1"/>
              </a:buClr>
              <a:buSzPts val="1800"/>
              <a:buChar char="•"/>
              <a:defRPr/>
            </a:lvl2pPr>
            <a:lvl3pPr marL="1371600" lvl="2" indent="-342900" algn="l">
              <a:lnSpc>
                <a:spcPct val="120000"/>
              </a:lnSpc>
              <a:spcBef>
                <a:spcPts val="500"/>
              </a:spcBef>
              <a:spcAft>
                <a:spcPts val="0"/>
              </a:spcAft>
              <a:buClr>
                <a:schemeClr val="lt1"/>
              </a:buClr>
              <a:buSzPts val="1800"/>
              <a:buChar char="•"/>
              <a:defRPr/>
            </a:lvl3pPr>
            <a:lvl4pPr marL="1828800" lvl="3" indent="-342900" algn="l">
              <a:lnSpc>
                <a:spcPct val="120000"/>
              </a:lnSpc>
              <a:spcBef>
                <a:spcPts val="500"/>
              </a:spcBef>
              <a:spcAft>
                <a:spcPts val="0"/>
              </a:spcAft>
              <a:buClr>
                <a:schemeClr val="lt1"/>
              </a:buClr>
              <a:buSzPts val="1800"/>
              <a:buChar char="•"/>
              <a:defRPr/>
            </a:lvl4pPr>
            <a:lvl5pPr marL="2286000" lvl="4" indent="-342900" algn="l">
              <a:lnSpc>
                <a:spcPct val="120000"/>
              </a:lnSpc>
              <a:spcBef>
                <a:spcPts val="500"/>
              </a:spcBef>
              <a:spcAft>
                <a:spcPts val="0"/>
              </a:spcAft>
              <a:buClr>
                <a:schemeClr val="lt1"/>
              </a:buClr>
              <a:buSzPts val="1800"/>
              <a:buChar char="•"/>
              <a:defRPr/>
            </a:lvl5pPr>
            <a:lvl6pPr marL="2743200" lvl="5" indent="-342900" algn="l">
              <a:lnSpc>
                <a:spcPct val="120000"/>
              </a:lnSpc>
              <a:spcBef>
                <a:spcPts val="500"/>
              </a:spcBef>
              <a:spcAft>
                <a:spcPts val="0"/>
              </a:spcAft>
              <a:buClr>
                <a:schemeClr val="lt1"/>
              </a:buClr>
              <a:buSzPts val="1800"/>
              <a:buChar char="•"/>
              <a:defRPr/>
            </a:lvl6pPr>
            <a:lvl7pPr marL="3200400" lvl="6" indent="-342900" algn="l">
              <a:lnSpc>
                <a:spcPct val="120000"/>
              </a:lnSpc>
              <a:spcBef>
                <a:spcPts val="500"/>
              </a:spcBef>
              <a:spcAft>
                <a:spcPts val="0"/>
              </a:spcAft>
              <a:buClr>
                <a:schemeClr val="lt1"/>
              </a:buClr>
              <a:buSzPts val="1800"/>
              <a:buChar char="•"/>
              <a:defRPr/>
            </a:lvl7pPr>
            <a:lvl8pPr marL="3657600" lvl="7" indent="-342900" algn="l">
              <a:lnSpc>
                <a:spcPct val="120000"/>
              </a:lnSpc>
              <a:spcBef>
                <a:spcPts val="500"/>
              </a:spcBef>
              <a:spcAft>
                <a:spcPts val="0"/>
              </a:spcAft>
              <a:buClr>
                <a:schemeClr val="lt1"/>
              </a:buClr>
              <a:buSzPts val="1800"/>
              <a:buChar char="•"/>
              <a:defRPr/>
            </a:lvl8pPr>
            <a:lvl9pPr marL="4114800" lvl="8" indent="-342900" algn="l">
              <a:lnSpc>
                <a:spcPct val="120000"/>
              </a:lnSpc>
              <a:spcBef>
                <a:spcPts val="500"/>
              </a:spcBef>
              <a:spcAft>
                <a:spcPts val="0"/>
              </a:spcAft>
              <a:buClr>
                <a:schemeClr val="lt1"/>
              </a:buClr>
              <a:buSzPts val="1800"/>
              <a:buChar char="•"/>
              <a:defRPr/>
            </a:lvl9pPr>
          </a:lstStyle>
          <a:p>
            <a:endParaRPr/>
          </a:p>
        </p:txBody>
      </p:sp>
      <p:sp>
        <p:nvSpPr>
          <p:cNvPr id="40" name="Google Shape;40;p34"/>
          <p:cNvSpPr txBox="1">
            <a:spLocks noGrp="1"/>
          </p:cNvSpPr>
          <p:nvPr>
            <p:ph type="body" idx="2"/>
          </p:nvPr>
        </p:nvSpPr>
        <p:spPr>
          <a:xfrm>
            <a:off x="6173403" y="2088319"/>
            <a:ext cx="5094154" cy="3702881"/>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Clr>
                <a:schemeClr val="lt1"/>
              </a:buClr>
              <a:buSzPts val="1800"/>
              <a:buChar char="•"/>
              <a:defRPr/>
            </a:lvl1pPr>
            <a:lvl2pPr marL="914400" lvl="1" indent="-342900" algn="l">
              <a:lnSpc>
                <a:spcPct val="120000"/>
              </a:lnSpc>
              <a:spcBef>
                <a:spcPts val="500"/>
              </a:spcBef>
              <a:spcAft>
                <a:spcPts val="0"/>
              </a:spcAft>
              <a:buClr>
                <a:schemeClr val="lt1"/>
              </a:buClr>
              <a:buSzPts val="1800"/>
              <a:buChar char="•"/>
              <a:defRPr/>
            </a:lvl2pPr>
            <a:lvl3pPr marL="1371600" lvl="2" indent="-342900" algn="l">
              <a:lnSpc>
                <a:spcPct val="120000"/>
              </a:lnSpc>
              <a:spcBef>
                <a:spcPts val="500"/>
              </a:spcBef>
              <a:spcAft>
                <a:spcPts val="0"/>
              </a:spcAft>
              <a:buClr>
                <a:schemeClr val="lt1"/>
              </a:buClr>
              <a:buSzPts val="1800"/>
              <a:buChar char="•"/>
              <a:defRPr/>
            </a:lvl3pPr>
            <a:lvl4pPr marL="1828800" lvl="3" indent="-342900" algn="l">
              <a:lnSpc>
                <a:spcPct val="120000"/>
              </a:lnSpc>
              <a:spcBef>
                <a:spcPts val="500"/>
              </a:spcBef>
              <a:spcAft>
                <a:spcPts val="0"/>
              </a:spcAft>
              <a:buClr>
                <a:schemeClr val="lt1"/>
              </a:buClr>
              <a:buSzPts val="1800"/>
              <a:buChar char="•"/>
              <a:defRPr/>
            </a:lvl4pPr>
            <a:lvl5pPr marL="2286000" lvl="4" indent="-342900" algn="l">
              <a:lnSpc>
                <a:spcPct val="120000"/>
              </a:lnSpc>
              <a:spcBef>
                <a:spcPts val="500"/>
              </a:spcBef>
              <a:spcAft>
                <a:spcPts val="0"/>
              </a:spcAft>
              <a:buClr>
                <a:schemeClr val="lt1"/>
              </a:buClr>
              <a:buSzPts val="1800"/>
              <a:buChar char="•"/>
              <a:defRPr/>
            </a:lvl5pPr>
            <a:lvl6pPr marL="2743200" lvl="5" indent="-342900" algn="l">
              <a:lnSpc>
                <a:spcPct val="120000"/>
              </a:lnSpc>
              <a:spcBef>
                <a:spcPts val="500"/>
              </a:spcBef>
              <a:spcAft>
                <a:spcPts val="0"/>
              </a:spcAft>
              <a:buClr>
                <a:schemeClr val="lt1"/>
              </a:buClr>
              <a:buSzPts val="1800"/>
              <a:buChar char="•"/>
              <a:defRPr/>
            </a:lvl6pPr>
            <a:lvl7pPr marL="3200400" lvl="6" indent="-342900" algn="l">
              <a:lnSpc>
                <a:spcPct val="120000"/>
              </a:lnSpc>
              <a:spcBef>
                <a:spcPts val="500"/>
              </a:spcBef>
              <a:spcAft>
                <a:spcPts val="0"/>
              </a:spcAft>
              <a:buClr>
                <a:schemeClr val="lt1"/>
              </a:buClr>
              <a:buSzPts val="1800"/>
              <a:buChar char="•"/>
              <a:defRPr/>
            </a:lvl7pPr>
            <a:lvl8pPr marL="3657600" lvl="7" indent="-342900" algn="l">
              <a:lnSpc>
                <a:spcPct val="120000"/>
              </a:lnSpc>
              <a:spcBef>
                <a:spcPts val="500"/>
              </a:spcBef>
              <a:spcAft>
                <a:spcPts val="0"/>
              </a:spcAft>
              <a:buClr>
                <a:schemeClr val="lt1"/>
              </a:buClr>
              <a:buSzPts val="1800"/>
              <a:buChar char="•"/>
              <a:defRPr/>
            </a:lvl8pPr>
            <a:lvl9pPr marL="4114800" lvl="8" indent="-342900" algn="l">
              <a:lnSpc>
                <a:spcPct val="120000"/>
              </a:lnSpc>
              <a:spcBef>
                <a:spcPts val="500"/>
              </a:spcBef>
              <a:spcAft>
                <a:spcPts val="0"/>
              </a:spcAft>
              <a:buClr>
                <a:schemeClr val="lt1"/>
              </a:buClr>
              <a:buSzPts val="1800"/>
              <a:buChar char="•"/>
              <a:defRPr/>
            </a:lvl9pPr>
          </a:lstStyle>
          <a:p>
            <a:endParaRPr/>
          </a:p>
        </p:txBody>
      </p:sp>
      <p:sp>
        <p:nvSpPr>
          <p:cNvPr id="41" name="Google Shape;41;p34"/>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yginimas" type="twoTxTwoObj">
  <p:cSld name="TWO_OBJECTS_WITH_TEXT">
    <p:spTree>
      <p:nvGrpSpPr>
        <p:cNvPr id="1" name="Shape 44"/>
        <p:cNvGrpSpPr/>
        <p:nvPr/>
      </p:nvGrpSpPr>
      <p:grpSpPr>
        <a:xfrm>
          <a:off x="0" y="0"/>
          <a:ext cx="0" cy="0"/>
          <a:chOff x="0" y="0"/>
          <a:chExt cx="0" cy="0"/>
        </a:xfrm>
      </p:grpSpPr>
      <p:sp>
        <p:nvSpPr>
          <p:cNvPr id="45" name="Google Shape;45;p35"/>
          <p:cNvSpPr txBox="1">
            <a:spLocks noGrp="1"/>
          </p:cNvSpPr>
          <p:nvPr>
            <p:ph type="title"/>
          </p:nvPr>
        </p:nvSpPr>
        <p:spPr>
          <a:xfrm>
            <a:off x="913795" y="609600"/>
            <a:ext cx="10353761"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5"/>
          <p:cNvSpPr txBox="1">
            <a:spLocks noGrp="1"/>
          </p:cNvSpPr>
          <p:nvPr>
            <p:ph type="body" idx="1"/>
          </p:nvPr>
        </p:nvSpPr>
        <p:spPr>
          <a:xfrm>
            <a:off x="1141804" y="2088320"/>
            <a:ext cx="4879199"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lt1"/>
              </a:buClr>
              <a:buSzPts val="2400"/>
              <a:buNone/>
              <a:defRPr sz="2400" b="1"/>
            </a:lvl1pPr>
            <a:lvl2pPr marL="914400" lvl="1" indent="-228600" algn="l">
              <a:lnSpc>
                <a:spcPct val="120000"/>
              </a:lnSpc>
              <a:spcBef>
                <a:spcPts val="500"/>
              </a:spcBef>
              <a:spcAft>
                <a:spcPts val="0"/>
              </a:spcAft>
              <a:buClr>
                <a:schemeClr val="lt1"/>
              </a:buClr>
              <a:buSzPts val="2000"/>
              <a:buNone/>
              <a:defRPr sz="2000" b="1"/>
            </a:lvl2pPr>
            <a:lvl3pPr marL="1371600" lvl="2" indent="-228600" algn="l">
              <a:lnSpc>
                <a:spcPct val="120000"/>
              </a:lnSpc>
              <a:spcBef>
                <a:spcPts val="500"/>
              </a:spcBef>
              <a:spcAft>
                <a:spcPts val="0"/>
              </a:spcAft>
              <a:buClr>
                <a:schemeClr val="lt1"/>
              </a:buClr>
              <a:buSzPts val="1800"/>
              <a:buNone/>
              <a:defRPr sz="1800" b="1"/>
            </a:lvl3pPr>
            <a:lvl4pPr marL="1828800" lvl="3" indent="-228600" algn="l">
              <a:lnSpc>
                <a:spcPct val="120000"/>
              </a:lnSpc>
              <a:spcBef>
                <a:spcPts val="500"/>
              </a:spcBef>
              <a:spcAft>
                <a:spcPts val="0"/>
              </a:spcAft>
              <a:buClr>
                <a:schemeClr val="lt1"/>
              </a:buClr>
              <a:buSzPts val="1600"/>
              <a:buNone/>
              <a:defRPr sz="1600" b="1"/>
            </a:lvl4pPr>
            <a:lvl5pPr marL="2286000" lvl="4" indent="-228600" algn="l">
              <a:lnSpc>
                <a:spcPct val="120000"/>
              </a:lnSpc>
              <a:spcBef>
                <a:spcPts val="500"/>
              </a:spcBef>
              <a:spcAft>
                <a:spcPts val="0"/>
              </a:spcAft>
              <a:buClr>
                <a:schemeClr val="lt1"/>
              </a:buClr>
              <a:buSzPts val="1600"/>
              <a:buNone/>
              <a:defRPr sz="1600" b="1"/>
            </a:lvl5pPr>
            <a:lvl6pPr marL="2743200" lvl="5" indent="-228600" algn="l">
              <a:lnSpc>
                <a:spcPct val="120000"/>
              </a:lnSpc>
              <a:spcBef>
                <a:spcPts val="500"/>
              </a:spcBef>
              <a:spcAft>
                <a:spcPts val="0"/>
              </a:spcAft>
              <a:buClr>
                <a:schemeClr val="lt1"/>
              </a:buClr>
              <a:buSzPts val="1600"/>
              <a:buNone/>
              <a:defRPr sz="1600" b="1"/>
            </a:lvl6pPr>
            <a:lvl7pPr marL="3200400" lvl="6" indent="-228600" algn="l">
              <a:lnSpc>
                <a:spcPct val="120000"/>
              </a:lnSpc>
              <a:spcBef>
                <a:spcPts val="500"/>
              </a:spcBef>
              <a:spcAft>
                <a:spcPts val="0"/>
              </a:spcAft>
              <a:buClr>
                <a:schemeClr val="lt1"/>
              </a:buClr>
              <a:buSzPts val="1600"/>
              <a:buNone/>
              <a:defRPr sz="1600" b="1"/>
            </a:lvl7pPr>
            <a:lvl8pPr marL="3657600" lvl="7" indent="-228600" algn="l">
              <a:lnSpc>
                <a:spcPct val="120000"/>
              </a:lnSpc>
              <a:spcBef>
                <a:spcPts val="500"/>
              </a:spcBef>
              <a:spcAft>
                <a:spcPts val="0"/>
              </a:spcAft>
              <a:buClr>
                <a:schemeClr val="lt1"/>
              </a:buClr>
              <a:buSzPts val="1600"/>
              <a:buNone/>
              <a:defRPr sz="1600" b="1"/>
            </a:lvl8pPr>
            <a:lvl9pPr marL="4114800" lvl="8" indent="-228600" algn="l">
              <a:lnSpc>
                <a:spcPct val="120000"/>
              </a:lnSpc>
              <a:spcBef>
                <a:spcPts val="500"/>
              </a:spcBef>
              <a:spcAft>
                <a:spcPts val="0"/>
              </a:spcAft>
              <a:buClr>
                <a:schemeClr val="lt1"/>
              </a:buClr>
              <a:buSzPts val="1600"/>
              <a:buNone/>
              <a:defRPr sz="1600" b="1"/>
            </a:lvl9pPr>
          </a:lstStyle>
          <a:p>
            <a:endParaRPr/>
          </a:p>
        </p:txBody>
      </p:sp>
      <p:sp>
        <p:nvSpPr>
          <p:cNvPr id="47" name="Google Shape;47;p35"/>
          <p:cNvSpPr txBox="1">
            <a:spLocks noGrp="1"/>
          </p:cNvSpPr>
          <p:nvPr>
            <p:ph type="body" idx="2"/>
          </p:nvPr>
        </p:nvSpPr>
        <p:spPr>
          <a:xfrm>
            <a:off x="913795" y="2912232"/>
            <a:ext cx="5107208" cy="2878968"/>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Clr>
                <a:schemeClr val="lt1"/>
              </a:buClr>
              <a:buSzPts val="1800"/>
              <a:buChar char="•"/>
              <a:defRPr/>
            </a:lvl1pPr>
            <a:lvl2pPr marL="914400" lvl="1" indent="-342900" algn="l">
              <a:lnSpc>
                <a:spcPct val="120000"/>
              </a:lnSpc>
              <a:spcBef>
                <a:spcPts val="500"/>
              </a:spcBef>
              <a:spcAft>
                <a:spcPts val="0"/>
              </a:spcAft>
              <a:buClr>
                <a:schemeClr val="lt1"/>
              </a:buClr>
              <a:buSzPts val="1800"/>
              <a:buChar char="•"/>
              <a:defRPr/>
            </a:lvl2pPr>
            <a:lvl3pPr marL="1371600" lvl="2" indent="-342900" algn="l">
              <a:lnSpc>
                <a:spcPct val="120000"/>
              </a:lnSpc>
              <a:spcBef>
                <a:spcPts val="500"/>
              </a:spcBef>
              <a:spcAft>
                <a:spcPts val="0"/>
              </a:spcAft>
              <a:buClr>
                <a:schemeClr val="lt1"/>
              </a:buClr>
              <a:buSzPts val="1800"/>
              <a:buChar char="•"/>
              <a:defRPr/>
            </a:lvl3pPr>
            <a:lvl4pPr marL="1828800" lvl="3" indent="-342900" algn="l">
              <a:lnSpc>
                <a:spcPct val="120000"/>
              </a:lnSpc>
              <a:spcBef>
                <a:spcPts val="500"/>
              </a:spcBef>
              <a:spcAft>
                <a:spcPts val="0"/>
              </a:spcAft>
              <a:buClr>
                <a:schemeClr val="lt1"/>
              </a:buClr>
              <a:buSzPts val="1800"/>
              <a:buChar char="•"/>
              <a:defRPr/>
            </a:lvl4pPr>
            <a:lvl5pPr marL="2286000" lvl="4" indent="-342900" algn="l">
              <a:lnSpc>
                <a:spcPct val="120000"/>
              </a:lnSpc>
              <a:spcBef>
                <a:spcPts val="500"/>
              </a:spcBef>
              <a:spcAft>
                <a:spcPts val="0"/>
              </a:spcAft>
              <a:buClr>
                <a:schemeClr val="lt1"/>
              </a:buClr>
              <a:buSzPts val="1800"/>
              <a:buChar char="•"/>
              <a:defRPr/>
            </a:lvl5pPr>
            <a:lvl6pPr marL="2743200" lvl="5" indent="-342900" algn="l">
              <a:lnSpc>
                <a:spcPct val="120000"/>
              </a:lnSpc>
              <a:spcBef>
                <a:spcPts val="500"/>
              </a:spcBef>
              <a:spcAft>
                <a:spcPts val="0"/>
              </a:spcAft>
              <a:buClr>
                <a:schemeClr val="lt1"/>
              </a:buClr>
              <a:buSzPts val="1800"/>
              <a:buChar char="•"/>
              <a:defRPr/>
            </a:lvl6pPr>
            <a:lvl7pPr marL="3200400" lvl="6" indent="-342900" algn="l">
              <a:lnSpc>
                <a:spcPct val="120000"/>
              </a:lnSpc>
              <a:spcBef>
                <a:spcPts val="500"/>
              </a:spcBef>
              <a:spcAft>
                <a:spcPts val="0"/>
              </a:spcAft>
              <a:buClr>
                <a:schemeClr val="lt1"/>
              </a:buClr>
              <a:buSzPts val="1800"/>
              <a:buChar char="•"/>
              <a:defRPr/>
            </a:lvl7pPr>
            <a:lvl8pPr marL="3657600" lvl="7" indent="-342900" algn="l">
              <a:lnSpc>
                <a:spcPct val="120000"/>
              </a:lnSpc>
              <a:spcBef>
                <a:spcPts val="500"/>
              </a:spcBef>
              <a:spcAft>
                <a:spcPts val="0"/>
              </a:spcAft>
              <a:buClr>
                <a:schemeClr val="lt1"/>
              </a:buClr>
              <a:buSzPts val="1800"/>
              <a:buChar char="•"/>
              <a:defRPr/>
            </a:lvl8pPr>
            <a:lvl9pPr marL="4114800" lvl="8" indent="-342900" algn="l">
              <a:lnSpc>
                <a:spcPct val="120000"/>
              </a:lnSpc>
              <a:spcBef>
                <a:spcPts val="500"/>
              </a:spcBef>
              <a:spcAft>
                <a:spcPts val="0"/>
              </a:spcAft>
              <a:buClr>
                <a:schemeClr val="lt1"/>
              </a:buClr>
              <a:buSzPts val="1800"/>
              <a:buChar char="•"/>
              <a:defRPr/>
            </a:lvl9pPr>
          </a:lstStyle>
          <a:p>
            <a:endParaRPr/>
          </a:p>
        </p:txBody>
      </p:sp>
      <p:sp>
        <p:nvSpPr>
          <p:cNvPr id="48" name="Google Shape;48;p35"/>
          <p:cNvSpPr txBox="1">
            <a:spLocks noGrp="1"/>
          </p:cNvSpPr>
          <p:nvPr>
            <p:ph type="body" idx="3"/>
          </p:nvPr>
        </p:nvSpPr>
        <p:spPr>
          <a:xfrm>
            <a:off x="6402003" y="2088320"/>
            <a:ext cx="4865554"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lt1"/>
              </a:buClr>
              <a:buSzPts val="2400"/>
              <a:buNone/>
              <a:defRPr sz="2400" b="1"/>
            </a:lvl1pPr>
            <a:lvl2pPr marL="914400" lvl="1" indent="-228600" algn="l">
              <a:lnSpc>
                <a:spcPct val="120000"/>
              </a:lnSpc>
              <a:spcBef>
                <a:spcPts val="500"/>
              </a:spcBef>
              <a:spcAft>
                <a:spcPts val="0"/>
              </a:spcAft>
              <a:buClr>
                <a:schemeClr val="lt1"/>
              </a:buClr>
              <a:buSzPts val="2000"/>
              <a:buNone/>
              <a:defRPr sz="2000" b="1"/>
            </a:lvl2pPr>
            <a:lvl3pPr marL="1371600" lvl="2" indent="-228600" algn="l">
              <a:lnSpc>
                <a:spcPct val="120000"/>
              </a:lnSpc>
              <a:spcBef>
                <a:spcPts val="500"/>
              </a:spcBef>
              <a:spcAft>
                <a:spcPts val="0"/>
              </a:spcAft>
              <a:buClr>
                <a:schemeClr val="lt1"/>
              </a:buClr>
              <a:buSzPts val="1800"/>
              <a:buNone/>
              <a:defRPr sz="1800" b="1"/>
            </a:lvl3pPr>
            <a:lvl4pPr marL="1828800" lvl="3" indent="-228600" algn="l">
              <a:lnSpc>
                <a:spcPct val="120000"/>
              </a:lnSpc>
              <a:spcBef>
                <a:spcPts val="500"/>
              </a:spcBef>
              <a:spcAft>
                <a:spcPts val="0"/>
              </a:spcAft>
              <a:buClr>
                <a:schemeClr val="lt1"/>
              </a:buClr>
              <a:buSzPts val="1600"/>
              <a:buNone/>
              <a:defRPr sz="1600" b="1"/>
            </a:lvl4pPr>
            <a:lvl5pPr marL="2286000" lvl="4" indent="-228600" algn="l">
              <a:lnSpc>
                <a:spcPct val="120000"/>
              </a:lnSpc>
              <a:spcBef>
                <a:spcPts val="500"/>
              </a:spcBef>
              <a:spcAft>
                <a:spcPts val="0"/>
              </a:spcAft>
              <a:buClr>
                <a:schemeClr val="lt1"/>
              </a:buClr>
              <a:buSzPts val="1600"/>
              <a:buNone/>
              <a:defRPr sz="1600" b="1"/>
            </a:lvl5pPr>
            <a:lvl6pPr marL="2743200" lvl="5" indent="-228600" algn="l">
              <a:lnSpc>
                <a:spcPct val="120000"/>
              </a:lnSpc>
              <a:spcBef>
                <a:spcPts val="500"/>
              </a:spcBef>
              <a:spcAft>
                <a:spcPts val="0"/>
              </a:spcAft>
              <a:buClr>
                <a:schemeClr val="lt1"/>
              </a:buClr>
              <a:buSzPts val="1600"/>
              <a:buNone/>
              <a:defRPr sz="1600" b="1"/>
            </a:lvl6pPr>
            <a:lvl7pPr marL="3200400" lvl="6" indent="-228600" algn="l">
              <a:lnSpc>
                <a:spcPct val="120000"/>
              </a:lnSpc>
              <a:spcBef>
                <a:spcPts val="500"/>
              </a:spcBef>
              <a:spcAft>
                <a:spcPts val="0"/>
              </a:spcAft>
              <a:buClr>
                <a:schemeClr val="lt1"/>
              </a:buClr>
              <a:buSzPts val="1600"/>
              <a:buNone/>
              <a:defRPr sz="1600" b="1"/>
            </a:lvl7pPr>
            <a:lvl8pPr marL="3657600" lvl="7" indent="-228600" algn="l">
              <a:lnSpc>
                <a:spcPct val="120000"/>
              </a:lnSpc>
              <a:spcBef>
                <a:spcPts val="500"/>
              </a:spcBef>
              <a:spcAft>
                <a:spcPts val="0"/>
              </a:spcAft>
              <a:buClr>
                <a:schemeClr val="lt1"/>
              </a:buClr>
              <a:buSzPts val="1600"/>
              <a:buNone/>
              <a:defRPr sz="1600" b="1"/>
            </a:lvl8pPr>
            <a:lvl9pPr marL="4114800" lvl="8" indent="-228600" algn="l">
              <a:lnSpc>
                <a:spcPct val="120000"/>
              </a:lnSpc>
              <a:spcBef>
                <a:spcPts val="500"/>
              </a:spcBef>
              <a:spcAft>
                <a:spcPts val="0"/>
              </a:spcAft>
              <a:buClr>
                <a:schemeClr val="lt1"/>
              </a:buClr>
              <a:buSzPts val="1600"/>
              <a:buNone/>
              <a:defRPr sz="1600" b="1"/>
            </a:lvl9pPr>
          </a:lstStyle>
          <a:p>
            <a:endParaRPr/>
          </a:p>
        </p:txBody>
      </p:sp>
      <p:sp>
        <p:nvSpPr>
          <p:cNvPr id="49" name="Google Shape;49;p35"/>
          <p:cNvSpPr txBox="1">
            <a:spLocks noGrp="1"/>
          </p:cNvSpPr>
          <p:nvPr>
            <p:ph type="body" idx="4"/>
          </p:nvPr>
        </p:nvSpPr>
        <p:spPr>
          <a:xfrm>
            <a:off x="6172200" y="2912232"/>
            <a:ext cx="5095357" cy="2878968"/>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Clr>
                <a:schemeClr val="lt1"/>
              </a:buClr>
              <a:buSzPts val="1800"/>
              <a:buChar char="•"/>
              <a:defRPr/>
            </a:lvl1pPr>
            <a:lvl2pPr marL="914400" lvl="1" indent="-342900" algn="l">
              <a:lnSpc>
                <a:spcPct val="120000"/>
              </a:lnSpc>
              <a:spcBef>
                <a:spcPts val="500"/>
              </a:spcBef>
              <a:spcAft>
                <a:spcPts val="0"/>
              </a:spcAft>
              <a:buClr>
                <a:schemeClr val="lt1"/>
              </a:buClr>
              <a:buSzPts val="1800"/>
              <a:buChar char="•"/>
              <a:defRPr/>
            </a:lvl2pPr>
            <a:lvl3pPr marL="1371600" lvl="2" indent="-342900" algn="l">
              <a:lnSpc>
                <a:spcPct val="120000"/>
              </a:lnSpc>
              <a:spcBef>
                <a:spcPts val="500"/>
              </a:spcBef>
              <a:spcAft>
                <a:spcPts val="0"/>
              </a:spcAft>
              <a:buClr>
                <a:schemeClr val="lt1"/>
              </a:buClr>
              <a:buSzPts val="1800"/>
              <a:buChar char="•"/>
              <a:defRPr/>
            </a:lvl3pPr>
            <a:lvl4pPr marL="1828800" lvl="3" indent="-342900" algn="l">
              <a:lnSpc>
                <a:spcPct val="120000"/>
              </a:lnSpc>
              <a:spcBef>
                <a:spcPts val="500"/>
              </a:spcBef>
              <a:spcAft>
                <a:spcPts val="0"/>
              </a:spcAft>
              <a:buClr>
                <a:schemeClr val="lt1"/>
              </a:buClr>
              <a:buSzPts val="1800"/>
              <a:buChar char="•"/>
              <a:defRPr/>
            </a:lvl4pPr>
            <a:lvl5pPr marL="2286000" lvl="4" indent="-342900" algn="l">
              <a:lnSpc>
                <a:spcPct val="120000"/>
              </a:lnSpc>
              <a:spcBef>
                <a:spcPts val="500"/>
              </a:spcBef>
              <a:spcAft>
                <a:spcPts val="0"/>
              </a:spcAft>
              <a:buClr>
                <a:schemeClr val="lt1"/>
              </a:buClr>
              <a:buSzPts val="1800"/>
              <a:buChar char="•"/>
              <a:defRPr/>
            </a:lvl5pPr>
            <a:lvl6pPr marL="2743200" lvl="5" indent="-342900" algn="l">
              <a:lnSpc>
                <a:spcPct val="120000"/>
              </a:lnSpc>
              <a:spcBef>
                <a:spcPts val="500"/>
              </a:spcBef>
              <a:spcAft>
                <a:spcPts val="0"/>
              </a:spcAft>
              <a:buClr>
                <a:schemeClr val="lt1"/>
              </a:buClr>
              <a:buSzPts val="1800"/>
              <a:buChar char="•"/>
              <a:defRPr/>
            </a:lvl6pPr>
            <a:lvl7pPr marL="3200400" lvl="6" indent="-342900" algn="l">
              <a:lnSpc>
                <a:spcPct val="120000"/>
              </a:lnSpc>
              <a:spcBef>
                <a:spcPts val="500"/>
              </a:spcBef>
              <a:spcAft>
                <a:spcPts val="0"/>
              </a:spcAft>
              <a:buClr>
                <a:schemeClr val="lt1"/>
              </a:buClr>
              <a:buSzPts val="1800"/>
              <a:buChar char="•"/>
              <a:defRPr/>
            </a:lvl7pPr>
            <a:lvl8pPr marL="3657600" lvl="7" indent="-342900" algn="l">
              <a:lnSpc>
                <a:spcPct val="120000"/>
              </a:lnSpc>
              <a:spcBef>
                <a:spcPts val="500"/>
              </a:spcBef>
              <a:spcAft>
                <a:spcPts val="0"/>
              </a:spcAft>
              <a:buClr>
                <a:schemeClr val="lt1"/>
              </a:buClr>
              <a:buSzPts val="1800"/>
              <a:buChar char="•"/>
              <a:defRPr/>
            </a:lvl8pPr>
            <a:lvl9pPr marL="4114800" lvl="8" indent="-342900" algn="l">
              <a:lnSpc>
                <a:spcPct val="120000"/>
              </a:lnSpc>
              <a:spcBef>
                <a:spcPts val="500"/>
              </a:spcBef>
              <a:spcAft>
                <a:spcPts val="0"/>
              </a:spcAft>
              <a:buClr>
                <a:schemeClr val="lt1"/>
              </a:buClr>
              <a:buSzPts val="1800"/>
              <a:buChar char="•"/>
              <a:defRPr/>
            </a:lvl9pPr>
          </a:lstStyle>
          <a:p>
            <a:endParaRPr/>
          </a:p>
        </p:txBody>
      </p:sp>
      <p:sp>
        <p:nvSpPr>
          <p:cNvPr id="50" name="Google Shape;50;p35"/>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5"/>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5"/>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k pavadinimas" type="titleOnly">
  <p:cSld name="TITLE_ONLY">
    <p:spTree>
      <p:nvGrpSpPr>
        <p:cNvPr id="1" name="Shape 53"/>
        <p:cNvGrpSpPr/>
        <p:nvPr/>
      </p:nvGrpSpPr>
      <p:grpSpPr>
        <a:xfrm>
          <a:off x="0" y="0"/>
          <a:ext cx="0" cy="0"/>
          <a:chOff x="0" y="0"/>
          <a:chExt cx="0" cy="0"/>
        </a:xfrm>
      </p:grpSpPr>
      <p:sp>
        <p:nvSpPr>
          <p:cNvPr id="54" name="Google Shape;54;p36"/>
          <p:cNvSpPr txBox="1">
            <a:spLocks noGrp="1"/>
          </p:cNvSpPr>
          <p:nvPr>
            <p:ph type="title"/>
          </p:nvPr>
        </p:nvSpPr>
        <p:spPr>
          <a:xfrm>
            <a:off x="913795" y="609600"/>
            <a:ext cx="10353761" cy="1326321"/>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6"/>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6"/>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6"/>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urinys ir antraštė" type="objTx">
  <p:cSld name="OBJECT_WITH_CAPTION_TEXT">
    <p:spTree>
      <p:nvGrpSpPr>
        <p:cNvPr id="1" name="Shape 58"/>
        <p:cNvGrpSpPr/>
        <p:nvPr/>
      </p:nvGrpSpPr>
      <p:grpSpPr>
        <a:xfrm>
          <a:off x="0" y="0"/>
          <a:ext cx="0" cy="0"/>
          <a:chOff x="0" y="0"/>
          <a:chExt cx="0" cy="0"/>
        </a:xfrm>
      </p:grpSpPr>
      <p:sp>
        <p:nvSpPr>
          <p:cNvPr id="59" name="Google Shape;59;p37"/>
          <p:cNvSpPr txBox="1">
            <a:spLocks noGrp="1"/>
          </p:cNvSpPr>
          <p:nvPr>
            <p:ph type="title"/>
          </p:nvPr>
        </p:nvSpPr>
        <p:spPr>
          <a:xfrm>
            <a:off x="917228" y="609600"/>
            <a:ext cx="3932237" cy="23622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2800"/>
              <a:buFont typeface="Bookman Old Style"/>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7"/>
          <p:cNvSpPr txBox="1">
            <a:spLocks noGrp="1"/>
          </p:cNvSpPr>
          <p:nvPr>
            <p:ph type="body" idx="1"/>
          </p:nvPr>
        </p:nvSpPr>
        <p:spPr>
          <a:xfrm>
            <a:off x="5078064" y="609600"/>
            <a:ext cx="6189492" cy="5181600"/>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1000"/>
              </a:spcBef>
              <a:spcAft>
                <a:spcPts val="0"/>
              </a:spcAft>
              <a:buClr>
                <a:schemeClr val="lt1"/>
              </a:buClr>
              <a:buSzPts val="1800"/>
              <a:buChar char="•"/>
              <a:defRPr/>
            </a:lvl1pPr>
            <a:lvl2pPr marL="914400" lvl="1" indent="-342900" algn="l">
              <a:lnSpc>
                <a:spcPct val="120000"/>
              </a:lnSpc>
              <a:spcBef>
                <a:spcPts val="500"/>
              </a:spcBef>
              <a:spcAft>
                <a:spcPts val="0"/>
              </a:spcAft>
              <a:buClr>
                <a:schemeClr val="lt1"/>
              </a:buClr>
              <a:buSzPts val="1800"/>
              <a:buChar char="•"/>
              <a:defRPr/>
            </a:lvl2pPr>
            <a:lvl3pPr marL="1371600" lvl="2" indent="-342900" algn="l">
              <a:lnSpc>
                <a:spcPct val="120000"/>
              </a:lnSpc>
              <a:spcBef>
                <a:spcPts val="500"/>
              </a:spcBef>
              <a:spcAft>
                <a:spcPts val="0"/>
              </a:spcAft>
              <a:buClr>
                <a:schemeClr val="lt1"/>
              </a:buClr>
              <a:buSzPts val="1800"/>
              <a:buChar char="•"/>
              <a:defRPr/>
            </a:lvl3pPr>
            <a:lvl4pPr marL="1828800" lvl="3" indent="-342900" algn="l">
              <a:lnSpc>
                <a:spcPct val="120000"/>
              </a:lnSpc>
              <a:spcBef>
                <a:spcPts val="500"/>
              </a:spcBef>
              <a:spcAft>
                <a:spcPts val="0"/>
              </a:spcAft>
              <a:buClr>
                <a:schemeClr val="lt1"/>
              </a:buClr>
              <a:buSzPts val="1800"/>
              <a:buChar char="•"/>
              <a:defRPr/>
            </a:lvl4pPr>
            <a:lvl5pPr marL="2286000" lvl="4" indent="-342900" algn="l">
              <a:lnSpc>
                <a:spcPct val="120000"/>
              </a:lnSpc>
              <a:spcBef>
                <a:spcPts val="500"/>
              </a:spcBef>
              <a:spcAft>
                <a:spcPts val="0"/>
              </a:spcAft>
              <a:buClr>
                <a:schemeClr val="lt1"/>
              </a:buClr>
              <a:buSzPts val="1800"/>
              <a:buChar char="•"/>
              <a:defRPr/>
            </a:lvl5pPr>
            <a:lvl6pPr marL="2743200" lvl="5" indent="-342900" algn="l">
              <a:lnSpc>
                <a:spcPct val="120000"/>
              </a:lnSpc>
              <a:spcBef>
                <a:spcPts val="500"/>
              </a:spcBef>
              <a:spcAft>
                <a:spcPts val="0"/>
              </a:spcAft>
              <a:buClr>
                <a:schemeClr val="lt1"/>
              </a:buClr>
              <a:buSzPts val="1800"/>
              <a:buChar char="•"/>
              <a:defRPr/>
            </a:lvl6pPr>
            <a:lvl7pPr marL="3200400" lvl="6" indent="-342900" algn="l">
              <a:lnSpc>
                <a:spcPct val="120000"/>
              </a:lnSpc>
              <a:spcBef>
                <a:spcPts val="500"/>
              </a:spcBef>
              <a:spcAft>
                <a:spcPts val="0"/>
              </a:spcAft>
              <a:buClr>
                <a:schemeClr val="lt1"/>
              </a:buClr>
              <a:buSzPts val="1800"/>
              <a:buChar char="•"/>
              <a:defRPr/>
            </a:lvl7pPr>
            <a:lvl8pPr marL="3657600" lvl="7" indent="-342900" algn="l">
              <a:lnSpc>
                <a:spcPct val="120000"/>
              </a:lnSpc>
              <a:spcBef>
                <a:spcPts val="500"/>
              </a:spcBef>
              <a:spcAft>
                <a:spcPts val="0"/>
              </a:spcAft>
              <a:buClr>
                <a:schemeClr val="lt1"/>
              </a:buClr>
              <a:buSzPts val="1800"/>
              <a:buChar char="•"/>
              <a:defRPr/>
            </a:lvl8pPr>
            <a:lvl9pPr marL="4114800" lvl="8" indent="-342900" algn="l">
              <a:lnSpc>
                <a:spcPct val="120000"/>
              </a:lnSpc>
              <a:spcBef>
                <a:spcPts val="500"/>
              </a:spcBef>
              <a:spcAft>
                <a:spcPts val="0"/>
              </a:spcAft>
              <a:buClr>
                <a:schemeClr val="lt1"/>
              </a:buClr>
              <a:buSzPts val="1800"/>
              <a:buChar char="•"/>
              <a:defRPr/>
            </a:lvl9pPr>
          </a:lstStyle>
          <a:p>
            <a:endParaRPr/>
          </a:p>
        </p:txBody>
      </p:sp>
      <p:sp>
        <p:nvSpPr>
          <p:cNvPr id="61" name="Google Shape;61;p37"/>
          <p:cNvSpPr txBox="1">
            <a:spLocks noGrp="1"/>
          </p:cNvSpPr>
          <p:nvPr>
            <p:ph type="body" idx="2"/>
          </p:nvPr>
        </p:nvSpPr>
        <p:spPr>
          <a:xfrm>
            <a:off x="917228" y="2971800"/>
            <a:ext cx="3932237" cy="2819399"/>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1600"/>
              <a:buNone/>
              <a:defRPr sz="1600"/>
            </a:lvl1pPr>
            <a:lvl2pPr marL="914400" lvl="1" indent="-228600" algn="l">
              <a:lnSpc>
                <a:spcPct val="120000"/>
              </a:lnSpc>
              <a:spcBef>
                <a:spcPts val="500"/>
              </a:spcBef>
              <a:spcAft>
                <a:spcPts val="0"/>
              </a:spcAft>
              <a:buClr>
                <a:schemeClr val="lt1"/>
              </a:buClr>
              <a:buSzPts val="1400"/>
              <a:buNone/>
              <a:defRPr sz="1400"/>
            </a:lvl2pPr>
            <a:lvl3pPr marL="1371600" lvl="2" indent="-228600" algn="l">
              <a:lnSpc>
                <a:spcPct val="120000"/>
              </a:lnSpc>
              <a:spcBef>
                <a:spcPts val="500"/>
              </a:spcBef>
              <a:spcAft>
                <a:spcPts val="0"/>
              </a:spcAft>
              <a:buClr>
                <a:schemeClr val="lt1"/>
              </a:buClr>
              <a:buSzPts val="1200"/>
              <a:buNone/>
              <a:defRPr sz="1200"/>
            </a:lvl3pPr>
            <a:lvl4pPr marL="1828800" lvl="3" indent="-228600" algn="l">
              <a:lnSpc>
                <a:spcPct val="120000"/>
              </a:lnSpc>
              <a:spcBef>
                <a:spcPts val="500"/>
              </a:spcBef>
              <a:spcAft>
                <a:spcPts val="0"/>
              </a:spcAft>
              <a:buClr>
                <a:schemeClr val="lt1"/>
              </a:buClr>
              <a:buSzPts val="1000"/>
              <a:buNone/>
              <a:defRPr sz="1000"/>
            </a:lvl4pPr>
            <a:lvl5pPr marL="2286000" lvl="4" indent="-228600" algn="l">
              <a:lnSpc>
                <a:spcPct val="120000"/>
              </a:lnSpc>
              <a:spcBef>
                <a:spcPts val="500"/>
              </a:spcBef>
              <a:spcAft>
                <a:spcPts val="0"/>
              </a:spcAft>
              <a:buClr>
                <a:schemeClr val="lt1"/>
              </a:buClr>
              <a:buSzPts val="1000"/>
              <a:buNone/>
              <a:defRPr sz="1000"/>
            </a:lvl5pPr>
            <a:lvl6pPr marL="2743200" lvl="5" indent="-228600" algn="l">
              <a:lnSpc>
                <a:spcPct val="120000"/>
              </a:lnSpc>
              <a:spcBef>
                <a:spcPts val="500"/>
              </a:spcBef>
              <a:spcAft>
                <a:spcPts val="0"/>
              </a:spcAft>
              <a:buClr>
                <a:schemeClr val="lt1"/>
              </a:buClr>
              <a:buSzPts val="1000"/>
              <a:buNone/>
              <a:defRPr sz="1000"/>
            </a:lvl6pPr>
            <a:lvl7pPr marL="3200400" lvl="6" indent="-228600" algn="l">
              <a:lnSpc>
                <a:spcPct val="120000"/>
              </a:lnSpc>
              <a:spcBef>
                <a:spcPts val="500"/>
              </a:spcBef>
              <a:spcAft>
                <a:spcPts val="0"/>
              </a:spcAft>
              <a:buClr>
                <a:schemeClr val="lt1"/>
              </a:buClr>
              <a:buSzPts val="1000"/>
              <a:buNone/>
              <a:defRPr sz="1000"/>
            </a:lvl7pPr>
            <a:lvl8pPr marL="3657600" lvl="7" indent="-228600" algn="l">
              <a:lnSpc>
                <a:spcPct val="120000"/>
              </a:lnSpc>
              <a:spcBef>
                <a:spcPts val="500"/>
              </a:spcBef>
              <a:spcAft>
                <a:spcPts val="0"/>
              </a:spcAft>
              <a:buClr>
                <a:schemeClr val="lt1"/>
              </a:buClr>
              <a:buSzPts val="1000"/>
              <a:buNone/>
              <a:defRPr sz="1000"/>
            </a:lvl8pPr>
            <a:lvl9pPr marL="4114800" lvl="8" indent="-228600" algn="l">
              <a:lnSpc>
                <a:spcPct val="120000"/>
              </a:lnSpc>
              <a:spcBef>
                <a:spcPts val="500"/>
              </a:spcBef>
              <a:spcAft>
                <a:spcPts val="0"/>
              </a:spcAft>
              <a:buClr>
                <a:schemeClr val="lt1"/>
              </a:buClr>
              <a:buSzPts val="1000"/>
              <a:buNone/>
              <a:defRPr sz="1000"/>
            </a:lvl9pPr>
          </a:lstStyle>
          <a:p>
            <a:endParaRPr/>
          </a:p>
        </p:txBody>
      </p:sp>
      <p:sp>
        <p:nvSpPr>
          <p:cNvPr id="62" name="Google Shape;62;p37"/>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7"/>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7"/>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aveikslėlis ir antraštė" type="picTx">
  <p:cSld name="PICTURE_WITH_CAPTION_TEXT">
    <p:spTree>
      <p:nvGrpSpPr>
        <p:cNvPr id="1" name="Shape 65"/>
        <p:cNvGrpSpPr/>
        <p:nvPr/>
      </p:nvGrpSpPr>
      <p:grpSpPr>
        <a:xfrm>
          <a:off x="0" y="0"/>
          <a:ext cx="0" cy="0"/>
          <a:chOff x="0" y="0"/>
          <a:chExt cx="0" cy="0"/>
        </a:xfrm>
      </p:grpSpPr>
      <p:sp>
        <p:nvSpPr>
          <p:cNvPr id="66" name="Google Shape;66;p38"/>
          <p:cNvSpPr txBox="1">
            <a:spLocks noGrp="1"/>
          </p:cNvSpPr>
          <p:nvPr>
            <p:ph type="title"/>
          </p:nvPr>
        </p:nvSpPr>
        <p:spPr>
          <a:xfrm>
            <a:off x="917227" y="609600"/>
            <a:ext cx="5929773" cy="23622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Bookman Old Styl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8"/>
          <p:cNvSpPr>
            <a:spLocks noGrp="1"/>
          </p:cNvSpPr>
          <p:nvPr>
            <p:ph type="pic" idx="2"/>
          </p:nvPr>
        </p:nvSpPr>
        <p:spPr>
          <a:xfrm>
            <a:off x="7424804" y="758881"/>
            <a:ext cx="3255356" cy="4883038"/>
          </a:xfrm>
          <a:prstGeom prst="rect">
            <a:avLst/>
          </a:prstGeom>
          <a:no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
        <p:nvSpPr>
          <p:cNvPr id="68" name="Google Shape;68;p38"/>
          <p:cNvSpPr txBox="1">
            <a:spLocks noGrp="1"/>
          </p:cNvSpPr>
          <p:nvPr>
            <p:ph type="body" idx="1"/>
          </p:nvPr>
        </p:nvSpPr>
        <p:spPr>
          <a:xfrm>
            <a:off x="913794" y="2971800"/>
            <a:ext cx="5934950" cy="2819400"/>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1800"/>
              <a:buNone/>
              <a:defRPr sz="1800"/>
            </a:lvl1pPr>
            <a:lvl2pPr marL="914400" lvl="1" indent="-228600" algn="l">
              <a:lnSpc>
                <a:spcPct val="120000"/>
              </a:lnSpc>
              <a:spcBef>
                <a:spcPts val="500"/>
              </a:spcBef>
              <a:spcAft>
                <a:spcPts val="0"/>
              </a:spcAft>
              <a:buClr>
                <a:schemeClr val="lt1"/>
              </a:buClr>
              <a:buSzPts val="1400"/>
              <a:buNone/>
              <a:defRPr sz="1400"/>
            </a:lvl2pPr>
            <a:lvl3pPr marL="1371600" lvl="2" indent="-228600" algn="l">
              <a:lnSpc>
                <a:spcPct val="120000"/>
              </a:lnSpc>
              <a:spcBef>
                <a:spcPts val="500"/>
              </a:spcBef>
              <a:spcAft>
                <a:spcPts val="0"/>
              </a:spcAft>
              <a:buClr>
                <a:schemeClr val="lt1"/>
              </a:buClr>
              <a:buSzPts val="1200"/>
              <a:buNone/>
              <a:defRPr sz="1200"/>
            </a:lvl3pPr>
            <a:lvl4pPr marL="1828800" lvl="3" indent="-228600" algn="l">
              <a:lnSpc>
                <a:spcPct val="120000"/>
              </a:lnSpc>
              <a:spcBef>
                <a:spcPts val="500"/>
              </a:spcBef>
              <a:spcAft>
                <a:spcPts val="0"/>
              </a:spcAft>
              <a:buClr>
                <a:schemeClr val="lt1"/>
              </a:buClr>
              <a:buSzPts val="1000"/>
              <a:buNone/>
              <a:defRPr sz="1000"/>
            </a:lvl4pPr>
            <a:lvl5pPr marL="2286000" lvl="4" indent="-228600" algn="l">
              <a:lnSpc>
                <a:spcPct val="120000"/>
              </a:lnSpc>
              <a:spcBef>
                <a:spcPts val="500"/>
              </a:spcBef>
              <a:spcAft>
                <a:spcPts val="0"/>
              </a:spcAft>
              <a:buClr>
                <a:schemeClr val="lt1"/>
              </a:buClr>
              <a:buSzPts val="1000"/>
              <a:buNone/>
              <a:defRPr sz="1000"/>
            </a:lvl5pPr>
            <a:lvl6pPr marL="2743200" lvl="5" indent="-228600" algn="l">
              <a:lnSpc>
                <a:spcPct val="120000"/>
              </a:lnSpc>
              <a:spcBef>
                <a:spcPts val="500"/>
              </a:spcBef>
              <a:spcAft>
                <a:spcPts val="0"/>
              </a:spcAft>
              <a:buClr>
                <a:schemeClr val="lt1"/>
              </a:buClr>
              <a:buSzPts val="1000"/>
              <a:buNone/>
              <a:defRPr sz="1000"/>
            </a:lvl6pPr>
            <a:lvl7pPr marL="3200400" lvl="6" indent="-228600" algn="l">
              <a:lnSpc>
                <a:spcPct val="120000"/>
              </a:lnSpc>
              <a:spcBef>
                <a:spcPts val="500"/>
              </a:spcBef>
              <a:spcAft>
                <a:spcPts val="0"/>
              </a:spcAft>
              <a:buClr>
                <a:schemeClr val="lt1"/>
              </a:buClr>
              <a:buSzPts val="1000"/>
              <a:buNone/>
              <a:defRPr sz="1000"/>
            </a:lvl7pPr>
            <a:lvl8pPr marL="3657600" lvl="7" indent="-228600" algn="l">
              <a:lnSpc>
                <a:spcPct val="120000"/>
              </a:lnSpc>
              <a:spcBef>
                <a:spcPts val="500"/>
              </a:spcBef>
              <a:spcAft>
                <a:spcPts val="0"/>
              </a:spcAft>
              <a:buClr>
                <a:schemeClr val="lt1"/>
              </a:buClr>
              <a:buSzPts val="1000"/>
              <a:buNone/>
              <a:defRPr sz="1000"/>
            </a:lvl8pPr>
            <a:lvl9pPr marL="4114800" lvl="8" indent="-228600" algn="l">
              <a:lnSpc>
                <a:spcPct val="120000"/>
              </a:lnSpc>
              <a:spcBef>
                <a:spcPts val="500"/>
              </a:spcBef>
              <a:spcAft>
                <a:spcPts val="0"/>
              </a:spcAft>
              <a:buClr>
                <a:schemeClr val="lt1"/>
              </a:buClr>
              <a:buSzPts val="1000"/>
              <a:buNone/>
              <a:defRPr sz="1000"/>
            </a:lvl9pPr>
          </a:lstStyle>
          <a:p>
            <a:endParaRPr/>
          </a:p>
        </p:txBody>
      </p:sp>
      <p:sp>
        <p:nvSpPr>
          <p:cNvPr id="69" name="Google Shape;69;p38"/>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8"/>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8"/>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nė nuotrauka su antrašte">
  <p:cSld name="Panoraminė nuotrauka su antrašte">
    <p:spTree>
      <p:nvGrpSpPr>
        <p:cNvPr id="1" name="Shape 72"/>
        <p:cNvGrpSpPr/>
        <p:nvPr/>
      </p:nvGrpSpPr>
      <p:grpSpPr>
        <a:xfrm>
          <a:off x="0" y="0"/>
          <a:ext cx="0" cy="0"/>
          <a:chOff x="0" y="0"/>
          <a:chExt cx="0" cy="0"/>
        </a:xfrm>
      </p:grpSpPr>
      <p:sp>
        <p:nvSpPr>
          <p:cNvPr id="73" name="Google Shape;73;p39"/>
          <p:cNvSpPr txBox="1">
            <a:spLocks noGrp="1"/>
          </p:cNvSpPr>
          <p:nvPr>
            <p:ph type="title"/>
          </p:nvPr>
        </p:nvSpPr>
        <p:spPr>
          <a:xfrm>
            <a:off x="913806" y="4289372"/>
            <a:ext cx="10367564" cy="81935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2800"/>
              <a:buFont typeface="Bookman Old Style"/>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9"/>
          <p:cNvSpPr>
            <a:spLocks noGrp="1"/>
          </p:cNvSpPr>
          <p:nvPr>
            <p:ph type="pic" idx="2"/>
          </p:nvPr>
        </p:nvSpPr>
        <p:spPr>
          <a:xfrm>
            <a:off x="913806" y="621321"/>
            <a:ext cx="10367564" cy="3379735"/>
          </a:xfrm>
          <a:prstGeom prst="rect">
            <a:avLst/>
          </a:prstGeom>
          <a:no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
        <p:nvSpPr>
          <p:cNvPr id="75" name="Google Shape;75;p39"/>
          <p:cNvSpPr txBox="1">
            <a:spLocks noGrp="1"/>
          </p:cNvSpPr>
          <p:nvPr>
            <p:ph type="body" idx="1"/>
          </p:nvPr>
        </p:nvSpPr>
        <p:spPr>
          <a:xfrm>
            <a:off x="913795" y="5108728"/>
            <a:ext cx="10365998" cy="682472"/>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1800"/>
              <a:buNone/>
              <a:defRPr sz="1800"/>
            </a:lvl1pPr>
            <a:lvl2pPr marL="914400" lvl="1" indent="-228600" algn="l">
              <a:lnSpc>
                <a:spcPct val="120000"/>
              </a:lnSpc>
              <a:spcBef>
                <a:spcPts val="500"/>
              </a:spcBef>
              <a:spcAft>
                <a:spcPts val="0"/>
              </a:spcAft>
              <a:buClr>
                <a:schemeClr val="lt1"/>
              </a:buClr>
              <a:buSzPts val="1400"/>
              <a:buNone/>
              <a:defRPr sz="1400"/>
            </a:lvl2pPr>
            <a:lvl3pPr marL="1371600" lvl="2" indent="-228600" algn="l">
              <a:lnSpc>
                <a:spcPct val="120000"/>
              </a:lnSpc>
              <a:spcBef>
                <a:spcPts val="500"/>
              </a:spcBef>
              <a:spcAft>
                <a:spcPts val="0"/>
              </a:spcAft>
              <a:buClr>
                <a:schemeClr val="lt1"/>
              </a:buClr>
              <a:buSzPts val="1200"/>
              <a:buNone/>
              <a:defRPr sz="1200"/>
            </a:lvl3pPr>
            <a:lvl4pPr marL="1828800" lvl="3" indent="-228600" algn="l">
              <a:lnSpc>
                <a:spcPct val="120000"/>
              </a:lnSpc>
              <a:spcBef>
                <a:spcPts val="500"/>
              </a:spcBef>
              <a:spcAft>
                <a:spcPts val="0"/>
              </a:spcAft>
              <a:buClr>
                <a:schemeClr val="lt1"/>
              </a:buClr>
              <a:buSzPts val="1000"/>
              <a:buNone/>
              <a:defRPr sz="1000"/>
            </a:lvl4pPr>
            <a:lvl5pPr marL="2286000" lvl="4" indent="-228600" algn="l">
              <a:lnSpc>
                <a:spcPct val="120000"/>
              </a:lnSpc>
              <a:spcBef>
                <a:spcPts val="500"/>
              </a:spcBef>
              <a:spcAft>
                <a:spcPts val="0"/>
              </a:spcAft>
              <a:buClr>
                <a:schemeClr val="lt1"/>
              </a:buClr>
              <a:buSzPts val="1000"/>
              <a:buNone/>
              <a:defRPr sz="1000"/>
            </a:lvl5pPr>
            <a:lvl6pPr marL="2743200" lvl="5" indent="-228600" algn="l">
              <a:lnSpc>
                <a:spcPct val="120000"/>
              </a:lnSpc>
              <a:spcBef>
                <a:spcPts val="500"/>
              </a:spcBef>
              <a:spcAft>
                <a:spcPts val="0"/>
              </a:spcAft>
              <a:buClr>
                <a:schemeClr val="lt1"/>
              </a:buClr>
              <a:buSzPts val="1000"/>
              <a:buNone/>
              <a:defRPr sz="1000"/>
            </a:lvl6pPr>
            <a:lvl7pPr marL="3200400" lvl="6" indent="-228600" algn="l">
              <a:lnSpc>
                <a:spcPct val="120000"/>
              </a:lnSpc>
              <a:spcBef>
                <a:spcPts val="500"/>
              </a:spcBef>
              <a:spcAft>
                <a:spcPts val="0"/>
              </a:spcAft>
              <a:buClr>
                <a:schemeClr val="lt1"/>
              </a:buClr>
              <a:buSzPts val="1000"/>
              <a:buNone/>
              <a:defRPr sz="1000"/>
            </a:lvl7pPr>
            <a:lvl8pPr marL="3657600" lvl="7" indent="-228600" algn="l">
              <a:lnSpc>
                <a:spcPct val="120000"/>
              </a:lnSpc>
              <a:spcBef>
                <a:spcPts val="500"/>
              </a:spcBef>
              <a:spcAft>
                <a:spcPts val="0"/>
              </a:spcAft>
              <a:buClr>
                <a:schemeClr val="lt1"/>
              </a:buClr>
              <a:buSzPts val="1000"/>
              <a:buNone/>
              <a:defRPr sz="1000"/>
            </a:lvl8pPr>
            <a:lvl9pPr marL="4114800" lvl="8" indent="-228600" algn="l">
              <a:lnSpc>
                <a:spcPct val="120000"/>
              </a:lnSpc>
              <a:spcBef>
                <a:spcPts val="500"/>
              </a:spcBef>
              <a:spcAft>
                <a:spcPts val="0"/>
              </a:spcAft>
              <a:buClr>
                <a:schemeClr val="lt1"/>
              </a:buClr>
              <a:buSzPts val="1000"/>
              <a:buNone/>
              <a:defRPr sz="1000"/>
            </a:lvl9pPr>
          </a:lstStyle>
          <a:p>
            <a:endParaRPr/>
          </a:p>
        </p:txBody>
      </p:sp>
      <p:sp>
        <p:nvSpPr>
          <p:cNvPr id="76" name="Google Shape;76;p39"/>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9"/>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9"/>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vadinimas ir antraštė">
  <p:cSld name="Pavadinimas ir antraštė">
    <p:spTree>
      <p:nvGrpSpPr>
        <p:cNvPr id="1" name="Shape 79"/>
        <p:cNvGrpSpPr/>
        <p:nvPr/>
      </p:nvGrpSpPr>
      <p:grpSpPr>
        <a:xfrm>
          <a:off x="0" y="0"/>
          <a:ext cx="0" cy="0"/>
          <a:chOff x="0" y="0"/>
          <a:chExt cx="0" cy="0"/>
        </a:xfrm>
      </p:grpSpPr>
      <p:sp>
        <p:nvSpPr>
          <p:cNvPr id="80" name="Google Shape;80;p40"/>
          <p:cNvSpPr txBox="1">
            <a:spLocks noGrp="1"/>
          </p:cNvSpPr>
          <p:nvPr>
            <p:ph type="title"/>
          </p:nvPr>
        </p:nvSpPr>
        <p:spPr>
          <a:xfrm>
            <a:off x="913795" y="609600"/>
            <a:ext cx="10353762" cy="3424859"/>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200"/>
              <a:buFont typeface="Bookman Old Styl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40"/>
          <p:cNvSpPr txBox="1">
            <a:spLocks noGrp="1"/>
          </p:cNvSpPr>
          <p:nvPr>
            <p:ph type="body" idx="1"/>
          </p:nvPr>
        </p:nvSpPr>
        <p:spPr>
          <a:xfrm>
            <a:off x="913795" y="4204820"/>
            <a:ext cx="10353761" cy="1592186"/>
          </a:xfrm>
          <a:prstGeom prst="rect">
            <a:avLst/>
          </a:prstGeom>
          <a:noFill/>
          <a:ln>
            <a:noFill/>
          </a:ln>
        </p:spPr>
        <p:txBody>
          <a:bodyPr spcFirstLastPara="1" wrap="square" lIns="91425" tIns="45700" rIns="91425" bIns="45700" anchor="ctr" anchorCtr="0">
            <a:normAutofit/>
          </a:bodyPr>
          <a:lstStyle>
            <a:lvl1pPr marL="457200" lvl="0" indent="-228600" algn="ctr">
              <a:lnSpc>
                <a:spcPct val="120000"/>
              </a:lnSpc>
              <a:spcBef>
                <a:spcPts val="1000"/>
              </a:spcBef>
              <a:spcAft>
                <a:spcPts val="0"/>
              </a:spcAft>
              <a:buClr>
                <a:schemeClr val="lt1"/>
              </a:buClr>
              <a:buSzPts val="1600"/>
              <a:buNone/>
              <a:defRPr sz="1600"/>
            </a:lvl1pPr>
            <a:lvl2pPr marL="914400" lvl="1" indent="-228600" algn="l">
              <a:lnSpc>
                <a:spcPct val="120000"/>
              </a:lnSpc>
              <a:spcBef>
                <a:spcPts val="500"/>
              </a:spcBef>
              <a:spcAft>
                <a:spcPts val="0"/>
              </a:spcAft>
              <a:buClr>
                <a:schemeClr val="lt1"/>
              </a:buClr>
              <a:buSzPts val="1400"/>
              <a:buNone/>
              <a:defRPr sz="1400"/>
            </a:lvl2pPr>
            <a:lvl3pPr marL="1371600" lvl="2" indent="-228600" algn="l">
              <a:lnSpc>
                <a:spcPct val="120000"/>
              </a:lnSpc>
              <a:spcBef>
                <a:spcPts val="500"/>
              </a:spcBef>
              <a:spcAft>
                <a:spcPts val="0"/>
              </a:spcAft>
              <a:buClr>
                <a:schemeClr val="lt1"/>
              </a:buClr>
              <a:buSzPts val="1200"/>
              <a:buNone/>
              <a:defRPr sz="1200"/>
            </a:lvl3pPr>
            <a:lvl4pPr marL="1828800" lvl="3" indent="-228600" algn="l">
              <a:lnSpc>
                <a:spcPct val="120000"/>
              </a:lnSpc>
              <a:spcBef>
                <a:spcPts val="500"/>
              </a:spcBef>
              <a:spcAft>
                <a:spcPts val="0"/>
              </a:spcAft>
              <a:buClr>
                <a:schemeClr val="lt1"/>
              </a:buClr>
              <a:buSzPts val="1000"/>
              <a:buNone/>
              <a:defRPr sz="1000"/>
            </a:lvl4pPr>
            <a:lvl5pPr marL="2286000" lvl="4" indent="-228600" algn="l">
              <a:lnSpc>
                <a:spcPct val="120000"/>
              </a:lnSpc>
              <a:spcBef>
                <a:spcPts val="500"/>
              </a:spcBef>
              <a:spcAft>
                <a:spcPts val="0"/>
              </a:spcAft>
              <a:buClr>
                <a:schemeClr val="lt1"/>
              </a:buClr>
              <a:buSzPts val="1000"/>
              <a:buNone/>
              <a:defRPr sz="1000"/>
            </a:lvl5pPr>
            <a:lvl6pPr marL="2743200" lvl="5" indent="-228600" algn="l">
              <a:lnSpc>
                <a:spcPct val="120000"/>
              </a:lnSpc>
              <a:spcBef>
                <a:spcPts val="500"/>
              </a:spcBef>
              <a:spcAft>
                <a:spcPts val="0"/>
              </a:spcAft>
              <a:buClr>
                <a:schemeClr val="lt1"/>
              </a:buClr>
              <a:buSzPts val="1000"/>
              <a:buNone/>
              <a:defRPr sz="1000"/>
            </a:lvl6pPr>
            <a:lvl7pPr marL="3200400" lvl="6" indent="-228600" algn="l">
              <a:lnSpc>
                <a:spcPct val="120000"/>
              </a:lnSpc>
              <a:spcBef>
                <a:spcPts val="500"/>
              </a:spcBef>
              <a:spcAft>
                <a:spcPts val="0"/>
              </a:spcAft>
              <a:buClr>
                <a:schemeClr val="lt1"/>
              </a:buClr>
              <a:buSzPts val="1000"/>
              <a:buNone/>
              <a:defRPr sz="1000"/>
            </a:lvl7pPr>
            <a:lvl8pPr marL="3657600" lvl="7" indent="-228600" algn="l">
              <a:lnSpc>
                <a:spcPct val="120000"/>
              </a:lnSpc>
              <a:spcBef>
                <a:spcPts val="500"/>
              </a:spcBef>
              <a:spcAft>
                <a:spcPts val="0"/>
              </a:spcAft>
              <a:buClr>
                <a:schemeClr val="lt1"/>
              </a:buClr>
              <a:buSzPts val="1000"/>
              <a:buNone/>
              <a:defRPr sz="1000"/>
            </a:lvl8pPr>
            <a:lvl9pPr marL="4114800" lvl="8" indent="-228600" algn="l">
              <a:lnSpc>
                <a:spcPct val="120000"/>
              </a:lnSpc>
              <a:spcBef>
                <a:spcPts val="500"/>
              </a:spcBef>
              <a:spcAft>
                <a:spcPts val="0"/>
              </a:spcAft>
              <a:buClr>
                <a:schemeClr val="lt1"/>
              </a:buClr>
              <a:buSzPts val="1000"/>
              <a:buNone/>
              <a:defRPr sz="1000"/>
            </a:lvl9pPr>
          </a:lstStyle>
          <a:p>
            <a:endParaRPr/>
          </a:p>
        </p:txBody>
      </p:sp>
      <p:sp>
        <p:nvSpPr>
          <p:cNvPr id="82" name="Google Shape;82;p40"/>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0"/>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0"/>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asiūlymas su antrašte">
  <p:cSld name="Pasiūlymas su antrašte">
    <p:spTree>
      <p:nvGrpSpPr>
        <p:cNvPr id="1" name="Shape 85"/>
        <p:cNvGrpSpPr/>
        <p:nvPr/>
      </p:nvGrpSpPr>
      <p:grpSpPr>
        <a:xfrm>
          <a:off x="0" y="0"/>
          <a:ext cx="0" cy="0"/>
          <a:chOff x="0" y="0"/>
          <a:chExt cx="0" cy="0"/>
        </a:xfrm>
      </p:grpSpPr>
      <p:sp>
        <p:nvSpPr>
          <p:cNvPr id="86" name="Google Shape;86;p41"/>
          <p:cNvSpPr txBox="1">
            <a:spLocks noGrp="1"/>
          </p:cNvSpPr>
          <p:nvPr>
            <p:ph type="title"/>
          </p:nvPr>
        </p:nvSpPr>
        <p:spPr>
          <a:xfrm>
            <a:off x="1446212" y="609600"/>
            <a:ext cx="9302752" cy="2992904"/>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200"/>
              <a:buFont typeface="Bookman Old Styl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41"/>
          <p:cNvSpPr txBox="1">
            <a:spLocks noGrp="1"/>
          </p:cNvSpPr>
          <p:nvPr>
            <p:ph type="body" idx="1"/>
          </p:nvPr>
        </p:nvSpPr>
        <p:spPr>
          <a:xfrm>
            <a:off x="1720644" y="3610032"/>
            <a:ext cx="8752299" cy="426812"/>
          </a:xfrm>
          <a:prstGeom prst="rect">
            <a:avLst/>
          </a:prstGeom>
          <a:noFill/>
          <a:ln>
            <a:noFill/>
          </a:ln>
        </p:spPr>
        <p:txBody>
          <a:bodyPr spcFirstLastPara="1" wrap="square" lIns="91425" tIns="45700" rIns="91425" bIns="45700" anchor="t" anchorCtr="0">
            <a:normAutofit/>
          </a:bodyPr>
          <a:lstStyle>
            <a:lvl1pPr marL="457200" lvl="0" indent="-228600" algn="r">
              <a:lnSpc>
                <a:spcPct val="120000"/>
              </a:lnSpc>
              <a:spcBef>
                <a:spcPts val="1000"/>
              </a:spcBef>
              <a:spcAft>
                <a:spcPts val="0"/>
              </a:spcAft>
              <a:buClr>
                <a:schemeClr val="lt1"/>
              </a:buClr>
              <a:buSzPts val="1400"/>
              <a:buNone/>
              <a:defRPr sz="1400"/>
            </a:lvl1pPr>
            <a:lvl2pPr marL="914400" lvl="1" indent="-228600" algn="l">
              <a:lnSpc>
                <a:spcPct val="120000"/>
              </a:lnSpc>
              <a:spcBef>
                <a:spcPts val="500"/>
              </a:spcBef>
              <a:spcAft>
                <a:spcPts val="0"/>
              </a:spcAft>
              <a:buClr>
                <a:schemeClr val="lt1"/>
              </a:buClr>
              <a:buSzPts val="1400"/>
              <a:buNone/>
              <a:defRPr sz="1400"/>
            </a:lvl2pPr>
            <a:lvl3pPr marL="1371600" lvl="2" indent="-228600" algn="l">
              <a:lnSpc>
                <a:spcPct val="120000"/>
              </a:lnSpc>
              <a:spcBef>
                <a:spcPts val="500"/>
              </a:spcBef>
              <a:spcAft>
                <a:spcPts val="0"/>
              </a:spcAft>
              <a:buClr>
                <a:schemeClr val="lt1"/>
              </a:buClr>
              <a:buSzPts val="1200"/>
              <a:buNone/>
              <a:defRPr sz="1200"/>
            </a:lvl3pPr>
            <a:lvl4pPr marL="1828800" lvl="3" indent="-228600" algn="l">
              <a:lnSpc>
                <a:spcPct val="120000"/>
              </a:lnSpc>
              <a:spcBef>
                <a:spcPts val="500"/>
              </a:spcBef>
              <a:spcAft>
                <a:spcPts val="0"/>
              </a:spcAft>
              <a:buClr>
                <a:schemeClr val="lt1"/>
              </a:buClr>
              <a:buSzPts val="1000"/>
              <a:buNone/>
              <a:defRPr sz="1000"/>
            </a:lvl4pPr>
            <a:lvl5pPr marL="2286000" lvl="4" indent="-228600" algn="l">
              <a:lnSpc>
                <a:spcPct val="120000"/>
              </a:lnSpc>
              <a:spcBef>
                <a:spcPts val="500"/>
              </a:spcBef>
              <a:spcAft>
                <a:spcPts val="0"/>
              </a:spcAft>
              <a:buClr>
                <a:schemeClr val="lt1"/>
              </a:buClr>
              <a:buSzPts val="1000"/>
              <a:buNone/>
              <a:defRPr sz="1000"/>
            </a:lvl5pPr>
            <a:lvl6pPr marL="2743200" lvl="5" indent="-228600" algn="l">
              <a:lnSpc>
                <a:spcPct val="120000"/>
              </a:lnSpc>
              <a:spcBef>
                <a:spcPts val="500"/>
              </a:spcBef>
              <a:spcAft>
                <a:spcPts val="0"/>
              </a:spcAft>
              <a:buClr>
                <a:schemeClr val="lt1"/>
              </a:buClr>
              <a:buSzPts val="1000"/>
              <a:buNone/>
              <a:defRPr sz="1000"/>
            </a:lvl6pPr>
            <a:lvl7pPr marL="3200400" lvl="6" indent="-228600" algn="l">
              <a:lnSpc>
                <a:spcPct val="120000"/>
              </a:lnSpc>
              <a:spcBef>
                <a:spcPts val="500"/>
              </a:spcBef>
              <a:spcAft>
                <a:spcPts val="0"/>
              </a:spcAft>
              <a:buClr>
                <a:schemeClr val="lt1"/>
              </a:buClr>
              <a:buSzPts val="1000"/>
              <a:buNone/>
              <a:defRPr sz="1000"/>
            </a:lvl7pPr>
            <a:lvl8pPr marL="3657600" lvl="7" indent="-228600" algn="l">
              <a:lnSpc>
                <a:spcPct val="120000"/>
              </a:lnSpc>
              <a:spcBef>
                <a:spcPts val="500"/>
              </a:spcBef>
              <a:spcAft>
                <a:spcPts val="0"/>
              </a:spcAft>
              <a:buClr>
                <a:schemeClr val="lt1"/>
              </a:buClr>
              <a:buSzPts val="1000"/>
              <a:buNone/>
              <a:defRPr sz="1000"/>
            </a:lvl8pPr>
            <a:lvl9pPr marL="4114800" lvl="8" indent="-228600" algn="l">
              <a:lnSpc>
                <a:spcPct val="120000"/>
              </a:lnSpc>
              <a:spcBef>
                <a:spcPts val="500"/>
              </a:spcBef>
              <a:spcAft>
                <a:spcPts val="0"/>
              </a:spcAft>
              <a:buClr>
                <a:schemeClr val="lt1"/>
              </a:buClr>
              <a:buSzPts val="1000"/>
              <a:buNone/>
              <a:defRPr sz="1000"/>
            </a:lvl9pPr>
          </a:lstStyle>
          <a:p>
            <a:endParaRPr/>
          </a:p>
        </p:txBody>
      </p:sp>
      <p:sp>
        <p:nvSpPr>
          <p:cNvPr id="88" name="Google Shape;88;p41"/>
          <p:cNvSpPr txBox="1">
            <a:spLocks noGrp="1"/>
          </p:cNvSpPr>
          <p:nvPr>
            <p:ph type="body" idx="2"/>
          </p:nvPr>
        </p:nvSpPr>
        <p:spPr>
          <a:xfrm>
            <a:off x="913794" y="4204821"/>
            <a:ext cx="10353762" cy="1586380"/>
          </a:xfrm>
          <a:prstGeom prst="rect">
            <a:avLst/>
          </a:prstGeom>
          <a:noFill/>
          <a:ln>
            <a:noFill/>
          </a:ln>
        </p:spPr>
        <p:txBody>
          <a:bodyPr spcFirstLastPara="1" wrap="square" lIns="91425" tIns="45700" rIns="91425" bIns="45700" anchor="ctr" anchorCtr="0">
            <a:normAutofit/>
          </a:bodyPr>
          <a:lstStyle>
            <a:lvl1pPr marL="457200" lvl="0" indent="-228600" algn="ctr">
              <a:lnSpc>
                <a:spcPct val="120000"/>
              </a:lnSpc>
              <a:spcBef>
                <a:spcPts val="1000"/>
              </a:spcBef>
              <a:spcAft>
                <a:spcPts val="0"/>
              </a:spcAft>
              <a:buClr>
                <a:schemeClr val="lt1"/>
              </a:buClr>
              <a:buSzPts val="1600"/>
              <a:buNone/>
              <a:defRPr sz="1600"/>
            </a:lvl1pPr>
            <a:lvl2pPr marL="914400" lvl="1" indent="-228600" algn="l">
              <a:lnSpc>
                <a:spcPct val="120000"/>
              </a:lnSpc>
              <a:spcBef>
                <a:spcPts val="500"/>
              </a:spcBef>
              <a:spcAft>
                <a:spcPts val="0"/>
              </a:spcAft>
              <a:buClr>
                <a:schemeClr val="lt1"/>
              </a:buClr>
              <a:buSzPts val="1400"/>
              <a:buNone/>
              <a:defRPr sz="1400"/>
            </a:lvl2pPr>
            <a:lvl3pPr marL="1371600" lvl="2" indent="-228600" algn="l">
              <a:lnSpc>
                <a:spcPct val="120000"/>
              </a:lnSpc>
              <a:spcBef>
                <a:spcPts val="500"/>
              </a:spcBef>
              <a:spcAft>
                <a:spcPts val="0"/>
              </a:spcAft>
              <a:buClr>
                <a:schemeClr val="lt1"/>
              </a:buClr>
              <a:buSzPts val="1200"/>
              <a:buNone/>
              <a:defRPr sz="1200"/>
            </a:lvl3pPr>
            <a:lvl4pPr marL="1828800" lvl="3" indent="-228600" algn="l">
              <a:lnSpc>
                <a:spcPct val="120000"/>
              </a:lnSpc>
              <a:spcBef>
                <a:spcPts val="500"/>
              </a:spcBef>
              <a:spcAft>
                <a:spcPts val="0"/>
              </a:spcAft>
              <a:buClr>
                <a:schemeClr val="lt1"/>
              </a:buClr>
              <a:buSzPts val="1000"/>
              <a:buNone/>
              <a:defRPr sz="1000"/>
            </a:lvl4pPr>
            <a:lvl5pPr marL="2286000" lvl="4" indent="-228600" algn="l">
              <a:lnSpc>
                <a:spcPct val="120000"/>
              </a:lnSpc>
              <a:spcBef>
                <a:spcPts val="500"/>
              </a:spcBef>
              <a:spcAft>
                <a:spcPts val="0"/>
              </a:spcAft>
              <a:buClr>
                <a:schemeClr val="lt1"/>
              </a:buClr>
              <a:buSzPts val="1000"/>
              <a:buNone/>
              <a:defRPr sz="1000"/>
            </a:lvl5pPr>
            <a:lvl6pPr marL="2743200" lvl="5" indent="-228600" algn="l">
              <a:lnSpc>
                <a:spcPct val="120000"/>
              </a:lnSpc>
              <a:spcBef>
                <a:spcPts val="500"/>
              </a:spcBef>
              <a:spcAft>
                <a:spcPts val="0"/>
              </a:spcAft>
              <a:buClr>
                <a:schemeClr val="lt1"/>
              </a:buClr>
              <a:buSzPts val="1000"/>
              <a:buNone/>
              <a:defRPr sz="1000"/>
            </a:lvl6pPr>
            <a:lvl7pPr marL="3200400" lvl="6" indent="-228600" algn="l">
              <a:lnSpc>
                <a:spcPct val="120000"/>
              </a:lnSpc>
              <a:spcBef>
                <a:spcPts val="500"/>
              </a:spcBef>
              <a:spcAft>
                <a:spcPts val="0"/>
              </a:spcAft>
              <a:buClr>
                <a:schemeClr val="lt1"/>
              </a:buClr>
              <a:buSzPts val="1000"/>
              <a:buNone/>
              <a:defRPr sz="1000"/>
            </a:lvl7pPr>
            <a:lvl8pPr marL="3657600" lvl="7" indent="-228600" algn="l">
              <a:lnSpc>
                <a:spcPct val="120000"/>
              </a:lnSpc>
              <a:spcBef>
                <a:spcPts val="500"/>
              </a:spcBef>
              <a:spcAft>
                <a:spcPts val="0"/>
              </a:spcAft>
              <a:buClr>
                <a:schemeClr val="lt1"/>
              </a:buClr>
              <a:buSzPts val="1000"/>
              <a:buNone/>
              <a:defRPr sz="1000"/>
            </a:lvl8pPr>
            <a:lvl9pPr marL="4114800" lvl="8" indent="-228600" algn="l">
              <a:lnSpc>
                <a:spcPct val="120000"/>
              </a:lnSpc>
              <a:spcBef>
                <a:spcPts val="500"/>
              </a:spcBef>
              <a:spcAft>
                <a:spcPts val="0"/>
              </a:spcAft>
              <a:buClr>
                <a:schemeClr val="lt1"/>
              </a:buClr>
              <a:buSzPts val="1000"/>
              <a:buNone/>
              <a:defRPr sz="1000"/>
            </a:lvl9pPr>
          </a:lstStyle>
          <a:p>
            <a:endParaRPr/>
          </a:p>
        </p:txBody>
      </p:sp>
      <p:sp>
        <p:nvSpPr>
          <p:cNvPr id="89" name="Google Shape;89;p41"/>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1"/>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41"/>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
        <p:nvSpPr>
          <p:cNvPr id="92" name="Google Shape;92;p41"/>
          <p:cNvSpPr txBox="1"/>
          <p:nvPr/>
        </p:nvSpPr>
        <p:spPr>
          <a:xfrm>
            <a:off x="836612" y="73524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8000"/>
              <a:buFont typeface="Rockwell"/>
              <a:buNone/>
            </a:pPr>
            <a:r>
              <a:rPr lang="lt-LT" sz="8000" b="0" cap="none">
                <a:solidFill>
                  <a:schemeClr val="lt1"/>
                </a:solidFill>
                <a:latin typeface="Rockwell"/>
                <a:ea typeface="Rockwell"/>
                <a:cs typeface="Rockwell"/>
                <a:sym typeface="Rockwell"/>
              </a:rPr>
              <a:t>“</a:t>
            </a:r>
            <a:endParaRPr/>
          </a:p>
        </p:txBody>
      </p:sp>
      <p:sp>
        <p:nvSpPr>
          <p:cNvPr id="93" name="Google Shape;93;p41"/>
          <p:cNvSpPr txBox="1"/>
          <p:nvPr/>
        </p:nvSpPr>
        <p:spPr>
          <a:xfrm>
            <a:off x="10657956" y="2972093"/>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lt1"/>
              </a:buClr>
              <a:buSzPts val="8000"/>
              <a:buFont typeface="Rockwell"/>
              <a:buNone/>
            </a:pPr>
            <a:r>
              <a:rPr lang="lt-LT" sz="8000" b="0" cap="none">
                <a:solidFill>
                  <a:schemeClr val="lt1"/>
                </a:solidFill>
                <a:latin typeface="Rockwell"/>
                <a:ea typeface="Rockwell"/>
                <a:cs typeface="Rockwell"/>
                <a:sym typeface="Rockwel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Kortelės pavadinimas">
  <p:cSld name="Kortelės pavadinimas">
    <p:spTree>
      <p:nvGrpSpPr>
        <p:cNvPr id="1" name="Shape 94"/>
        <p:cNvGrpSpPr/>
        <p:nvPr/>
      </p:nvGrpSpPr>
      <p:grpSpPr>
        <a:xfrm>
          <a:off x="0" y="0"/>
          <a:ext cx="0" cy="0"/>
          <a:chOff x="0" y="0"/>
          <a:chExt cx="0" cy="0"/>
        </a:xfrm>
      </p:grpSpPr>
      <p:sp>
        <p:nvSpPr>
          <p:cNvPr id="95" name="Google Shape;95;p42"/>
          <p:cNvSpPr txBox="1">
            <a:spLocks noGrp="1"/>
          </p:cNvSpPr>
          <p:nvPr>
            <p:ph type="title"/>
          </p:nvPr>
        </p:nvSpPr>
        <p:spPr>
          <a:xfrm>
            <a:off x="913806" y="2126942"/>
            <a:ext cx="10355327" cy="251183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Bookman Old Styl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42"/>
          <p:cNvSpPr txBox="1">
            <a:spLocks noGrp="1"/>
          </p:cNvSpPr>
          <p:nvPr>
            <p:ph type="body" idx="1"/>
          </p:nvPr>
        </p:nvSpPr>
        <p:spPr>
          <a:xfrm>
            <a:off x="913794" y="4650556"/>
            <a:ext cx="10353763" cy="1140644"/>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1600"/>
              <a:buNone/>
              <a:defRPr sz="1600"/>
            </a:lvl1pPr>
            <a:lvl2pPr marL="914400" lvl="1" indent="-228600" algn="l">
              <a:lnSpc>
                <a:spcPct val="120000"/>
              </a:lnSpc>
              <a:spcBef>
                <a:spcPts val="500"/>
              </a:spcBef>
              <a:spcAft>
                <a:spcPts val="0"/>
              </a:spcAft>
              <a:buClr>
                <a:schemeClr val="lt1"/>
              </a:buClr>
              <a:buSzPts val="1400"/>
              <a:buNone/>
              <a:defRPr sz="1400"/>
            </a:lvl2pPr>
            <a:lvl3pPr marL="1371600" lvl="2" indent="-228600" algn="l">
              <a:lnSpc>
                <a:spcPct val="120000"/>
              </a:lnSpc>
              <a:spcBef>
                <a:spcPts val="500"/>
              </a:spcBef>
              <a:spcAft>
                <a:spcPts val="0"/>
              </a:spcAft>
              <a:buClr>
                <a:schemeClr val="lt1"/>
              </a:buClr>
              <a:buSzPts val="1200"/>
              <a:buNone/>
              <a:defRPr sz="1200"/>
            </a:lvl3pPr>
            <a:lvl4pPr marL="1828800" lvl="3" indent="-228600" algn="l">
              <a:lnSpc>
                <a:spcPct val="120000"/>
              </a:lnSpc>
              <a:spcBef>
                <a:spcPts val="500"/>
              </a:spcBef>
              <a:spcAft>
                <a:spcPts val="0"/>
              </a:spcAft>
              <a:buClr>
                <a:schemeClr val="lt1"/>
              </a:buClr>
              <a:buSzPts val="1000"/>
              <a:buNone/>
              <a:defRPr sz="1000"/>
            </a:lvl4pPr>
            <a:lvl5pPr marL="2286000" lvl="4" indent="-228600" algn="l">
              <a:lnSpc>
                <a:spcPct val="120000"/>
              </a:lnSpc>
              <a:spcBef>
                <a:spcPts val="500"/>
              </a:spcBef>
              <a:spcAft>
                <a:spcPts val="0"/>
              </a:spcAft>
              <a:buClr>
                <a:schemeClr val="lt1"/>
              </a:buClr>
              <a:buSzPts val="1000"/>
              <a:buNone/>
              <a:defRPr sz="1000"/>
            </a:lvl5pPr>
            <a:lvl6pPr marL="2743200" lvl="5" indent="-228600" algn="l">
              <a:lnSpc>
                <a:spcPct val="120000"/>
              </a:lnSpc>
              <a:spcBef>
                <a:spcPts val="500"/>
              </a:spcBef>
              <a:spcAft>
                <a:spcPts val="0"/>
              </a:spcAft>
              <a:buClr>
                <a:schemeClr val="lt1"/>
              </a:buClr>
              <a:buSzPts val="1000"/>
              <a:buNone/>
              <a:defRPr sz="1000"/>
            </a:lvl6pPr>
            <a:lvl7pPr marL="3200400" lvl="6" indent="-228600" algn="l">
              <a:lnSpc>
                <a:spcPct val="120000"/>
              </a:lnSpc>
              <a:spcBef>
                <a:spcPts val="500"/>
              </a:spcBef>
              <a:spcAft>
                <a:spcPts val="0"/>
              </a:spcAft>
              <a:buClr>
                <a:schemeClr val="lt1"/>
              </a:buClr>
              <a:buSzPts val="1000"/>
              <a:buNone/>
              <a:defRPr sz="1000"/>
            </a:lvl7pPr>
            <a:lvl8pPr marL="3657600" lvl="7" indent="-228600" algn="l">
              <a:lnSpc>
                <a:spcPct val="120000"/>
              </a:lnSpc>
              <a:spcBef>
                <a:spcPts val="500"/>
              </a:spcBef>
              <a:spcAft>
                <a:spcPts val="0"/>
              </a:spcAft>
              <a:buClr>
                <a:schemeClr val="lt1"/>
              </a:buClr>
              <a:buSzPts val="1000"/>
              <a:buNone/>
              <a:defRPr sz="1000"/>
            </a:lvl8pPr>
            <a:lvl9pPr marL="4114800" lvl="8" indent="-228600" algn="l">
              <a:lnSpc>
                <a:spcPct val="120000"/>
              </a:lnSpc>
              <a:spcBef>
                <a:spcPts val="500"/>
              </a:spcBef>
              <a:spcAft>
                <a:spcPts val="0"/>
              </a:spcAft>
              <a:buClr>
                <a:schemeClr val="lt1"/>
              </a:buClr>
              <a:buSzPts val="1000"/>
              <a:buNone/>
              <a:defRPr sz="1000"/>
            </a:lvl9pPr>
          </a:lstStyle>
          <a:p>
            <a:endParaRPr/>
          </a:p>
        </p:txBody>
      </p:sp>
      <p:sp>
        <p:nvSpPr>
          <p:cNvPr id="97" name="Google Shape;97;p42"/>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42"/>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42"/>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stulpelis">
  <p:cSld name="3 stulpelis">
    <p:spTree>
      <p:nvGrpSpPr>
        <p:cNvPr id="1" name="Shape 100"/>
        <p:cNvGrpSpPr/>
        <p:nvPr/>
      </p:nvGrpSpPr>
      <p:grpSpPr>
        <a:xfrm>
          <a:off x="0" y="0"/>
          <a:ext cx="0" cy="0"/>
          <a:chOff x="0" y="0"/>
          <a:chExt cx="0" cy="0"/>
        </a:xfrm>
      </p:grpSpPr>
      <p:sp>
        <p:nvSpPr>
          <p:cNvPr id="101" name="Google Shape;101;p43"/>
          <p:cNvSpPr txBox="1">
            <a:spLocks noGrp="1"/>
          </p:cNvSpPr>
          <p:nvPr>
            <p:ph type="title"/>
          </p:nvPr>
        </p:nvSpPr>
        <p:spPr>
          <a:xfrm>
            <a:off x="913794" y="609600"/>
            <a:ext cx="10353762"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43"/>
          <p:cNvSpPr txBox="1">
            <a:spLocks noGrp="1"/>
          </p:cNvSpPr>
          <p:nvPr>
            <p:ph type="body" idx="1"/>
          </p:nvPr>
        </p:nvSpPr>
        <p:spPr>
          <a:xfrm>
            <a:off x="913794" y="2088319"/>
            <a:ext cx="3298956" cy="823305"/>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2400"/>
              <a:buNone/>
              <a:defRPr sz="2400" b="0">
                <a:solidFill>
                  <a:schemeClr val="lt1"/>
                </a:solidFill>
              </a:defRPr>
            </a:lvl1pPr>
            <a:lvl2pPr marL="914400" lvl="1" indent="-228600" algn="l">
              <a:lnSpc>
                <a:spcPct val="120000"/>
              </a:lnSpc>
              <a:spcBef>
                <a:spcPts val="500"/>
              </a:spcBef>
              <a:spcAft>
                <a:spcPts val="0"/>
              </a:spcAft>
              <a:buClr>
                <a:schemeClr val="lt1"/>
              </a:buClr>
              <a:buSzPts val="2000"/>
              <a:buNone/>
              <a:defRPr sz="2000" b="1"/>
            </a:lvl2pPr>
            <a:lvl3pPr marL="1371600" lvl="2" indent="-228600" algn="l">
              <a:lnSpc>
                <a:spcPct val="120000"/>
              </a:lnSpc>
              <a:spcBef>
                <a:spcPts val="500"/>
              </a:spcBef>
              <a:spcAft>
                <a:spcPts val="0"/>
              </a:spcAft>
              <a:buClr>
                <a:schemeClr val="lt1"/>
              </a:buClr>
              <a:buSzPts val="1800"/>
              <a:buNone/>
              <a:defRPr sz="1800" b="1"/>
            </a:lvl3pPr>
            <a:lvl4pPr marL="1828800" lvl="3" indent="-228600" algn="l">
              <a:lnSpc>
                <a:spcPct val="120000"/>
              </a:lnSpc>
              <a:spcBef>
                <a:spcPts val="500"/>
              </a:spcBef>
              <a:spcAft>
                <a:spcPts val="0"/>
              </a:spcAft>
              <a:buClr>
                <a:schemeClr val="lt1"/>
              </a:buClr>
              <a:buSzPts val="1600"/>
              <a:buNone/>
              <a:defRPr sz="1600" b="1"/>
            </a:lvl4pPr>
            <a:lvl5pPr marL="2286000" lvl="4" indent="-228600" algn="l">
              <a:lnSpc>
                <a:spcPct val="120000"/>
              </a:lnSpc>
              <a:spcBef>
                <a:spcPts val="500"/>
              </a:spcBef>
              <a:spcAft>
                <a:spcPts val="0"/>
              </a:spcAft>
              <a:buClr>
                <a:schemeClr val="lt1"/>
              </a:buClr>
              <a:buSzPts val="1600"/>
              <a:buNone/>
              <a:defRPr sz="1600" b="1"/>
            </a:lvl5pPr>
            <a:lvl6pPr marL="2743200" lvl="5" indent="-228600" algn="l">
              <a:lnSpc>
                <a:spcPct val="120000"/>
              </a:lnSpc>
              <a:spcBef>
                <a:spcPts val="500"/>
              </a:spcBef>
              <a:spcAft>
                <a:spcPts val="0"/>
              </a:spcAft>
              <a:buClr>
                <a:schemeClr val="lt1"/>
              </a:buClr>
              <a:buSzPts val="1600"/>
              <a:buNone/>
              <a:defRPr sz="1600" b="1"/>
            </a:lvl6pPr>
            <a:lvl7pPr marL="3200400" lvl="6" indent="-228600" algn="l">
              <a:lnSpc>
                <a:spcPct val="120000"/>
              </a:lnSpc>
              <a:spcBef>
                <a:spcPts val="500"/>
              </a:spcBef>
              <a:spcAft>
                <a:spcPts val="0"/>
              </a:spcAft>
              <a:buClr>
                <a:schemeClr val="lt1"/>
              </a:buClr>
              <a:buSzPts val="1600"/>
              <a:buNone/>
              <a:defRPr sz="1600" b="1"/>
            </a:lvl7pPr>
            <a:lvl8pPr marL="3657600" lvl="7" indent="-228600" algn="l">
              <a:lnSpc>
                <a:spcPct val="120000"/>
              </a:lnSpc>
              <a:spcBef>
                <a:spcPts val="500"/>
              </a:spcBef>
              <a:spcAft>
                <a:spcPts val="0"/>
              </a:spcAft>
              <a:buClr>
                <a:schemeClr val="lt1"/>
              </a:buClr>
              <a:buSzPts val="1600"/>
              <a:buNone/>
              <a:defRPr sz="1600" b="1"/>
            </a:lvl8pPr>
            <a:lvl9pPr marL="4114800" lvl="8" indent="-228600" algn="l">
              <a:lnSpc>
                <a:spcPct val="120000"/>
              </a:lnSpc>
              <a:spcBef>
                <a:spcPts val="500"/>
              </a:spcBef>
              <a:spcAft>
                <a:spcPts val="0"/>
              </a:spcAft>
              <a:buClr>
                <a:schemeClr val="lt1"/>
              </a:buClr>
              <a:buSzPts val="1600"/>
              <a:buNone/>
              <a:defRPr sz="1600" b="1"/>
            </a:lvl9pPr>
          </a:lstStyle>
          <a:p>
            <a:endParaRPr/>
          </a:p>
        </p:txBody>
      </p:sp>
      <p:sp>
        <p:nvSpPr>
          <p:cNvPr id="103" name="Google Shape;103;p43"/>
          <p:cNvSpPr txBox="1">
            <a:spLocks noGrp="1"/>
          </p:cNvSpPr>
          <p:nvPr>
            <p:ph type="body" idx="2"/>
          </p:nvPr>
        </p:nvSpPr>
        <p:spPr>
          <a:xfrm>
            <a:off x="913794" y="2911624"/>
            <a:ext cx="3298956" cy="2879576"/>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1400"/>
              <a:buNone/>
              <a:defRPr sz="1400"/>
            </a:lvl1pPr>
            <a:lvl2pPr marL="914400" lvl="1" indent="-228600" algn="l">
              <a:lnSpc>
                <a:spcPct val="120000"/>
              </a:lnSpc>
              <a:spcBef>
                <a:spcPts val="500"/>
              </a:spcBef>
              <a:spcAft>
                <a:spcPts val="0"/>
              </a:spcAft>
              <a:buClr>
                <a:schemeClr val="lt1"/>
              </a:buClr>
              <a:buSzPts val="1200"/>
              <a:buNone/>
              <a:defRPr sz="1200"/>
            </a:lvl2pPr>
            <a:lvl3pPr marL="1371600" lvl="2" indent="-228600" algn="l">
              <a:lnSpc>
                <a:spcPct val="120000"/>
              </a:lnSpc>
              <a:spcBef>
                <a:spcPts val="500"/>
              </a:spcBef>
              <a:spcAft>
                <a:spcPts val="0"/>
              </a:spcAft>
              <a:buClr>
                <a:schemeClr val="lt1"/>
              </a:buClr>
              <a:buSzPts val="1000"/>
              <a:buNone/>
              <a:defRPr sz="1000"/>
            </a:lvl3pPr>
            <a:lvl4pPr marL="1828800" lvl="3" indent="-228600" algn="l">
              <a:lnSpc>
                <a:spcPct val="120000"/>
              </a:lnSpc>
              <a:spcBef>
                <a:spcPts val="500"/>
              </a:spcBef>
              <a:spcAft>
                <a:spcPts val="0"/>
              </a:spcAft>
              <a:buClr>
                <a:schemeClr val="lt1"/>
              </a:buClr>
              <a:buSzPts val="900"/>
              <a:buNone/>
              <a:defRPr sz="900"/>
            </a:lvl4pPr>
            <a:lvl5pPr marL="2286000" lvl="4" indent="-228600" algn="l">
              <a:lnSpc>
                <a:spcPct val="120000"/>
              </a:lnSpc>
              <a:spcBef>
                <a:spcPts val="500"/>
              </a:spcBef>
              <a:spcAft>
                <a:spcPts val="0"/>
              </a:spcAft>
              <a:buClr>
                <a:schemeClr val="lt1"/>
              </a:buClr>
              <a:buSzPts val="900"/>
              <a:buNone/>
              <a:defRPr sz="900"/>
            </a:lvl5pPr>
            <a:lvl6pPr marL="2743200" lvl="5" indent="-228600" algn="l">
              <a:lnSpc>
                <a:spcPct val="120000"/>
              </a:lnSpc>
              <a:spcBef>
                <a:spcPts val="500"/>
              </a:spcBef>
              <a:spcAft>
                <a:spcPts val="0"/>
              </a:spcAft>
              <a:buClr>
                <a:schemeClr val="lt1"/>
              </a:buClr>
              <a:buSzPts val="900"/>
              <a:buNone/>
              <a:defRPr sz="900"/>
            </a:lvl6pPr>
            <a:lvl7pPr marL="3200400" lvl="6" indent="-228600" algn="l">
              <a:lnSpc>
                <a:spcPct val="120000"/>
              </a:lnSpc>
              <a:spcBef>
                <a:spcPts val="500"/>
              </a:spcBef>
              <a:spcAft>
                <a:spcPts val="0"/>
              </a:spcAft>
              <a:buClr>
                <a:schemeClr val="lt1"/>
              </a:buClr>
              <a:buSzPts val="900"/>
              <a:buNone/>
              <a:defRPr sz="900"/>
            </a:lvl7pPr>
            <a:lvl8pPr marL="3657600" lvl="7" indent="-228600" algn="l">
              <a:lnSpc>
                <a:spcPct val="120000"/>
              </a:lnSpc>
              <a:spcBef>
                <a:spcPts val="500"/>
              </a:spcBef>
              <a:spcAft>
                <a:spcPts val="0"/>
              </a:spcAft>
              <a:buClr>
                <a:schemeClr val="lt1"/>
              </a:buClr>
              <a:buSzPts val="900"/>
              <a:buNone/>
              <a:defRPr sz="900"/>
            </a:lvl8pPr>
            <a:lvl9pPr marL="4114800" lvl="8" indent="-228600" algn="l">
              <a:lnSpc>
                <a:spcPct val="120000"/>
              </a:lnSpc>
              <a:spcBef>
                <a:spcPts val="500"/>
              </a:spcBef>
              <a:spcAft>
                <a:spcPts val="0"/>
              </a:spcAft>
              <a:buClr>
                <a:schemeClr val="lt1"/>
              </a:buClr>
              <a:buSzPts val="900"/>
              <a:buNone/>
              <a:defRPr sz="900"/>
            </a:lvl9pPr>
          </a:lstStyle>
          <a:p>
            <a:endParaRPr/>
          </a:p>
        </p:txBody>
      </p:sp>
      <p:sp>
        <p:nvSpPr>
          <p:cNvPr id="104" name="Google Shape;104;p43"/>
          <p:cNvSpPr txBox="1">
            <a:spLocks noGrp="1"/>
          </p:cNvSpPr>
          <p:nvPr>
            <p:ph type="body" idx="3"/>
          </p:nvPr>
        </p:nvSpPr>
        <p:spPr>
          <a:xfrm>
            <a:off x="4444878" y="2088320"/>
            <a:ext cx="3298558" cy="823304"/>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2400"/>
              <a:buNone/>
              <a:defRPr sz="2400" b="0">
                <a:solidFill>
                  <a:schemeClr val="lt1"/>
                </a:solidFill>
              </a:defRPr>
            </a:lvl1pPr>
            <a:lvl2pPr marL="914400" lvl="1" indent="-228600" algn="l">
              <a:lnSpc>
                <a:spcPct val="120000"/>
              </a:lnSpc>
              <a:spcBef>
                <a:spcPts val="500"/>
              </a:spcBef>
              <a:spcAft>
                <a:spcPts val="0"/>
              </a:spcAft>
              <a:buClr>
                <a:schemeClr val="lt1"/>
              </a:buClr>
              <a:buSzPts val="2000"/>
              <a:buNone/>
              <a:defRPr sz="2000" b="1"/>
            </a:lvl2pPr>
            <a:lvl3pPr marL="1371600" lvl="2" indent="-228600" algn="l">
              <a:lnSpc>
                <a:spcPct val="120000"/>
              </a:lnSpc>
              <a:spcBef>
                <a:spcPts val="500"/>
              </a:spcBef>
              <a:spcAft>
                <a:spcPts val="0"/>
              </a:spcAft>
              <a:buClr>
                <a:schemeClr val="lt1"/>
              </a:buClr>
              <a:buSzPts val="1800"/>
              <a:buNone/>
              <a:defRPr sz="1800" b="1"/>
            </a:lvl3pPr>
            <a:lvl4pPr marL="1828800" lvl="3" indent="-228600" algn="l">
              <a:lnSpc>
                <a:spcPct val="120000"/>
              </a:lnSpc>
              <a:spcBef>
                <a:spcPts val="500"/>
              </a:spcBef>
              <a:spcAft>
                <a:spcPts val="0"/>
              </a:spcAft>
              <a:buClr>
                <a:schemeClr val="lt1"/>
              </a:buClr>
              <a:buSzPts val="1600"/>
              <a:buNone/>
              <a:defRPr sz="1600" b="1"/>
            </a:lvl4pPr>
            <a:lvl5pPr marL="2286000" lvl="4" indent="-228600" algn="l">
              <a:lnSpc>
                <a:spcPct val="120000"/>
              </a:lnSpc>
              <a:spcBef>
                <a:spcPts val="500"/>
              </a:spcBef>
              <a:spcAft>
                <a:spcPts val="0"/>
              </a:spcAft>
              <a:buClr>
                <a:schemeClr val="lt1"/>
              </a:buClr>
              <a:buSzPts val="1600"/>
              <a:buNone/>
              <a:defRPr sz="1600" b="1"/>
            </a:lvl5pPr>
            <a:lvl6pPr marL="2743200" lvl="5" indent="-228600" algn="l">
              <a:lnSpc>
                <a:spcPct val="120000"/>
              </a:lnSpc>
              <a:spcBef>
                <a:spcPts val="500"/>
              </a:spcBef>
              <a:spcAft>
                <a:spcPts val="0"/>
              </a:spcAft>
              <a:buClr>
                <a:schemeClr val="lt1"/>
              </a:buClr>
              <a:buSzPts val="1600"/>
              <a:buNone/>
              <a:defRPr sz="1600" b="1"/>
            </a:lvl6pPr>
            <a:lvl7pPr marL="3200400" lvl="6" indent="-228600" algn="l">
              <a:lnSpc>
                <a:spcPct val="120000"/>
              </a:lnSpc>
              <a:spcBef>
                <a:spcPts val="500"/>
              </a:spcBef>
              <a:spcAft>
                <a:spcPts val="0"/>
              </a:spcAft>
              <a:buClr>
                <a:schemeClr val="lt1"/>
              </a:buClr>
              <a:buSzPts val="1600"/>
              <a:buNone/>
              <a:defRPr sz="1600" b="1"/>
            </a:lvl7pPr>
            <a:lvl8pPr marL="3657600" lvl="7" indent="-228600" algn="l">
              <a:lnSpc>
                <a:spcPct val="120000"/>
              </a:lnSpc>
              <a:spcBef>
                <a:spcPts val="500"/>
              </a:spcBef>
              <a:spcAft>
                <a:spcPts val="0"/>
              </a:spcAft>
              <a:buClr>
                <a:schemeClr val="lt1"/>
              </a:buClr>
              <a:buSzPts val="1600"/>
              <a:buNone/>
              <a:defRPr sz="1600" b="1"/>
            </a:lvl8pPr>
            <a:lvl9pPr marL="4114800" lvl="8" indent="-228600" algn="l">
              <a:lnSpc>
                <a:spcPct val="120000"/>
              </a:lnSpc>
              <a:spcBef>
                <a:spcPts val="500"/>
              </a:spcBef>
              <a:spcAft>
                <a:spcPts val="0"/>
              </a:spcAft>
              <a:buClr>
                <a:schemeClr val="lt1"/>
              </a:buClr>
              <a:buSzPts val="1600"/>
              <a:buNone/>
              <a:defRPr sz="1600" b="1"/>
            </a:lvl9pPr>
          </a:lstStyle>
          <a:p>
            <a:endParaRPr/>
          </a:p>
        </p:txBody>
      </p:sp>
      <p:sp>
        <p:nvSpPr>
          <p:cNvPr id="105" name="Google Shape;105;p43"/>
          <p:cNvSpPr txBox="1">
            <a:spLocks noGrp="1"/>
          </p:cNvSpPr>
          <p:nvPr>
            <p:ph type="body" idx="4"/>
          </p:nvPr>
        </p:nvSpPr>
        <p:spPr>
          <a:xfrm>
            <a:off x="4444878" y="2911624"/>
            <a:ext cx="3299821" cy="2879576"/>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1400"/>
              <a:buNone/>
              <a:defRPr sz="1400"/>
            </a:lvl1pPr>
            <a:lvl2pPr marL="914400" lvl="1" indent="-228600" algn="l">
              <a:lnSpc>
                <a:spcPct val="120000"/>
              </a:lnSpc>
              <a:spcBef>
                <a:spcPts val="500"/>
              </a:spcBef>
              <a:spcAft>
                <a:spcPts val="0"/>
              </a:spcAft>
              <a:buClr>
                <a:schemeClr val="lt1"/>
              </a:buClr>
              <a:buSzPts val="1200"/>
              <a:buNone/>
              <a:defRPr sz="1200"/>
            </a:lvl2pPr>
            <a:lvl3pPr marL="1371600" lvl="2" indent="-228600" algn="l">
              <a:lnSpc>
                <a:spcPct val="120000"/>
              </a:lnSpc>
              <a:spcBef>
                <a:spcPts val="500"/>
              </a:spcBef>
              <a:spcAft>
                <a:spcPts val="0"/>
              </a:spcAft>
              <a:buClr>
                <a:schemeClr val="lt1"/>
              </a:buClr>
              <a:buSzPts val="1000"/>
              <a:buNone/>
              <a:defRPr sz="1000"/>
            </a:lvl3pPr>
            <a:lvl4pPr marL="1828800" lvl="3" indent="-228600" algn="l">
              <a:lnSpc>
                <a:spcPct val="120000"/>
              </a:lnSpc>
              <a:spcBef>
                <a:spcPts val="500"/>
              </a:spcBef>
              <a:spcAft>
                <a:spcPts val="0"/>
              </a:spcAft>
              <a:buClr>
                <a:schemeClr val="lt1"/>
              </a:buClr>
              <a:buSzPts val="900"/>
              <a:buNone/>
              <a:defRPr sz="900"/>
            </a:lvl4pPr>
            <a:lvl5pPr marL="2286000" lvl="4" indent="-228600" algn="l">
              <a:lnSpc>
                <a:spcPct val="120000"/>
              </a:lnSpc>
              <a:spcBef>
                <a:spcPts val="500"/>
              </a:spcBef>
              <a:spcAft>
                <a:spcPts val="0"/>
              </a:spcAft>
              <a:buClr>
                <a:schemeClr val="lt1"/>
              </a:buClr>
              <a:buSzPts val="900"/>
              <a:buNone/>
              <a:defRPr sz="900"/>
            </a:lvl5pPr>
            <a:lvl6pPr marL="2743200" lvl="5" indent="-228600" algn="l">
              <a:lnSpc>
                <a:spcPct val="120000"/>
              </a:lnSpc>
              <a:spcBef>
                <a:spcPts val="500"/>
              </a:spcBef>
              <a:spcAft>
                <a:spcPts val="0"/>
              </a:spcAft>
              <a:buClr>
                <a:schemeClr val="lt1"/>
              </a:buClr>
              <a:buSzPts val="900"/>
              <a:buNone/>
              <a:defRPr sz="900"/>
            </a:lvl6pPr>
            <a:lvl7pPr marL="3200400" lvl="6" indent="-228600" algn="l">
              <a:lnSpc>
                <a:spcPct val="120000"/>
              </a:lnSpc>
              <a:spcBef>
                <a:spcPts val="500"/>
              </a:spcBef>
              <a:spcAft>
                <a:spcPts val="0"/>
              </a:spcAft>
              <a:buClr>
                <a:schemeClr val="lt1"/>
              </a:buClr>
              <a:buSzPts val="900"/>
              <a:buNone/>
              <a:defRPr sz="900"/>
            </a:lvl7pPr>
            <a:lvl8pPr marL="3657600" lvl="7" indent="-228600" algn="l">
              <a:lnSpc>
                <a:spcPct val="120000"/>
              </a:lnSpc>
              <a:spcBef>
                <a:spcPts val="500"/>
              </a:spcBef>
              <a:spcAft>
                <a:spcPts val="0"/>
              </a:spcAft>
              <a:buClr>
                <a:schemeClr val="lt1"/>
              </a:buClr>
              <a:buSzPts val="900"/>
              <a:buNone/>
              <a:defRPr sz="900"/>
            </a:lvl8pPr>
            <a:lvl9pPr marL="4114800" lvl="8" indent="-228600" algn="l">
              <a:lnSpc>
                <a:spcPct val="120000"/>
              </a:lnSpc>
              <a:spcBef>
                <a:spcPts val="500"/>
              </a:spcBef>
              <a:spcAft>
                <a:spcPts val="0"/>
              </a:spcAft>
              <a:buClr>
                <a:schemeClr val="lt1"/>
              </a:buClr>
              <a:buSzPts val="900"/>
              <a:buNone/>
              <a:defRPr sz="900"/>
            </a:lvl9pPr>
          </a:lstStyle>
          <a:p>
            <a:endParaRPr/>
          </a:p>
        </p:txBody>
      </p:sp>
      <p:sp>
        <p:nvSpPr>
          <p:cNvPr id="106" name="Google Shape;106;p43"/>
          <p:cNvSpPr txBox="1">
            <a:spLocks noGrp="1"/>
          </p:cNvSpPr>
          <p:nvPr>
            <p:ph type="body" idx="5"/>
          </p:nvPr>
        </p:nvSpPr>
        <p:spPr>
          <a:xfrm>
            <a:off x="7973298" y="2088320"/>
            <a:ext cx="3291211" cy="823304"/>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2400"/>
              <a:buNone/>
              <a:defRPr sz="2400" b="0">
                <a:solidFill>
                  <a:schemeClr val="lt1"/>
                </a:solidFill>
              </a:defRPr>
            </a:lvl1pPr>
            <a:lvl2pPr marL="914400" lvl="1" indent="-228600" algn="l">
              <a:lnSpc>
                <a:spcPct val="120000"/>
              </a:lnSpc>
              <a:spcBef>
                <a:spcPts val="500"/>
              </a:spcBef>
              <a:spcAft>
                <a:spcPts val="0"/>
              </a:spcAft>
              <a:buClr>
                <a:schemeClr val="lt1"/>
              </a:buClr>
              <a:buSzPts val="2000"/>
              <a:buNone/>
              <a:defRPr sz="2000" b="1"/>
            </a:lvl2pPr>
            <a:lvl3pPr marL="1371600" lvl="2" indent="-228600" algn="l">
              <a:lnSpc>
                <a:spcPct val="120000"/>
              </a:lnSpc>
              <a:spcBef>
                <a:spcPts val="500"/>
              </a:spcBef>
              <a:spcAft>
                <a:spcPts val="0"/>
              </a:spcAft>
              <a:buClr>
                <a:schemeClr val="lt1"/>
              </a:buClr>
              <a:buSzPts val="1800"/>
              <a:buNone/>
              <a:defRPr sz="1800" b="1"/>
            </a:lvl3pPr>
            <a:lvl4pPr marL="1828800" lvl="3" indent="-228600" algn="l">
              <a:lnSpc>
                <a:spcPct val="120000"/>
              </a:lnSpc>
              <a:spcBef>
                <a:spcPts val="500"/>
              </a:spcBef>
              <a:spcAft>
                <a:spcPts val="0"/>
              </a:spcAft>
              <a:buClr>
                <a:schemeClr val="lt1"/>
              </a:buClr>
              <a:buSzPts val="1600"/>
              <a:buNone/>
              <a:defRPr sz="1600" b="1"/>
            </a:lvl4pPr>
            <a:lvl5pPr marL="2286000" lvl="4" indent="-228600" algn="l">
              <a:lnSpc>
                <a:spcPct val="120000"/>
              </a:lnSpc>
              <a:spcBef>
                <a:spcPts val="500"/>
              </a:spcBef>
              <a:spcAft>
                <a:spcPts val="0"/>
              </a:spcAft>
              <a:buClr>
                <a:schemeClr val="lt1"/>
              </a:buClr>
              <a:buSzPts val="1600"/>
              <a:buNone/>
              <a:defRPr sz="1600" b="1"/>
            </a:lvl5pPr>
            <a:lvl6pPr marL="2743200" lvl="5" indent="-228600" algn="l">
              <a:lnSpc>
                <a:spcPct val="120000"/>
              </a:lnSpc>
              <a:spcBef>
                <a:spcPts val="500"/>
              </a:spcBef>
              <a:spcAft>
                <a:spcPts val="0"/>
              </a:spcAft>
              <a:buClr>
                <a:schemeClr val="lt1"/>
              </a:buClr>
              <a:buSzPts val="1600"/>
              <a:buNone/>
              <a:defRPr sz="1600" b="1"/>
            </a:lvl6pPr>
            <a:lvl7pPr marL="3200400" lvl="6" indent="-228600" algn="l">
              <a:lnSpc>
                <a:spcPct val="120000"/>
              </a:lnSpc>
              <a:spcBef>
                <a:spcPts val="500"/>
              </a:spcBef>
              <a:spcAft>
                <a:spcPts val="0"/>
              </a:spcAft>
              <a:buClr>
                <a:schemeClr val="lt1"/>
              </a:buClr>
              <a:buSzPts val="1600"/>
              <a:buNone/>
              <a:defRPr sz="1600" b="1"/>
            </a:lvl7pPr>
            <a:lvl8pPr marL="3657600" lvl="7" indent="-228600" algn="l">
              <a:lnSpc>
                <a:spcPct val="120000"/>
              </a:lnSpc>
              <a:spcBef>
                <a:spcPts val="500"/>
              </a:spcBef>
              <a:spcAft>
                <a:spcPts val="0"/>
              </a:spcAft>
              <a:buClr>
                <a:schemeClr val="lt1"/>
              </a:buClr>
              <a:buSzPts val="1600"/>
              <a:buNone/>
              <a:defRPr sz="1600" b="1"/>
            </a:lvl8pPr>
            <a:lvl9pPr marL="4114800" lvl="8" indent="-228600" algn="l">
              <a:lnSpc>
                <a:spcPct val="120000"/>
              </a:lnSpc>
              <a:spcBef>
                <a:spcPts val="500"/>
              </a:spcBef>
              <a:spcAft>
                <a:spcPts val="0"/>
              </a:spcAft>
              <a:buClr>
                <a:schemeClr val="lt1"/>
              </a:buClr>
              <a:buSzPts val="1600"/>
              <a:buNone/>
              <a:defRPr sz="1600" b="1"/>
            </a:lvl9pPr>
          </a:lstStyle>
          <a:p>
            <a:endParaRPr/>
          </a:p>
        </p:txBody>
      </p:sp>
      <p:sp>
        <p:nvSpPr>
          <p:cNvPr id="107" name="Google Shape;107;p43"/>
          <p:cNvSpPr txBox="1">
            <a:spLocks noGrp="1"/>
          </p:cNvSpPr>
          <p:nvPr>
            <p:ph type="body" idx="6"/>
          </p:nvPr>
        </p:nvSpPr>
        <p:spPr>
          <a:xfrm>
            <a:off x="7976346" y="2911624"/>
            <a:ext cx="3291211" cy="2879576"/>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1400"/>
              <a:buNone/>
              <a:defRPr sz="1400"/>
            </a:lvl1pPr>
            <a:lvl2pPr marL="914400" lvl="1" indent="-228600" algn="l">
              <a:lnSpc>
                <a:spcPct val="120000"/>
              </a:lnSpc>
              <a:spcBef>
                <a:spcPts val="500"/>
              </a:spcBef>
              <a:spcAft>
                <a:spcPts val="0"/>
              </a:spcAft>
              <a:buClr>
                <a:schemeClr val="lt1"/>
              </a:buClr>
              <a:buSzPts val="1200"/>
              <a:buNone/>
              <a:defRPr sz="1200"/>
            </a:lvl2pPr>
            <a:lvl3pPr marL="1371600" lvl="2" indent="-228600" algn="l">
              <a:lnSpc>
                <a:spcPct val="120000"/>
              </a:lnSpc>
              <a:spcBef>
                <a:spcPts val="500"/>
              </a:spcBef>
              <a:spcAft>
                <a:spcPts val="0"/>
              </a:spcAft>
              <a:buClr>
                <a:schemeClr val="lt1"/>
              </a:buClr>
              <a:buSzPts val="1000"/>
              <a:buNone/>
              <a:defRPr sz="1000"/>
            </a:lvl3pPr>
            <a:lvl4pPr marL="1828800" lvl="3" indent="-228600" algn="l">
              <a:lnSpc>
                <a:spcPct val="120000"/>
              </a:lnSpc>
              <a:spcBef>
                <a:spcPts val="500"/>
              </a:spcBef>
              <a:spcAft>
                <a:spcPts val="0"/>
              </a:spcAft>
              <a:buClr>
                <a:schemeClr val="lt1"/>
              </a:buClr>
              <a:buSzPts val="900"/>
              <a:buNone/>
              <a:defRPr sz="900"/>
            </a:lvl4pPr>
            <a:lvl5pPr marL="2286000" lvl="4" indent="-228600" algn="l">
              <a:lnSpc>
                <a:spcPct val="120000"/>
              </a:lnSpc>
              <a:spcBef>
                <a:spcPts val="500"/>
              </a:spcBef>
              <a:spcAft>
                <a:spcPts val="0"/>
              </a:spcAft>
              <a:buClr>
                <a:schemeClr val="lt1"/>
              </a:buClr>
              <a:buSzPts val="900"/>
              <a:buNone/>
              <a:defRPr sz="900"/>
            </a:lvl5pPr>
            <a:lvl6pPr marL="2743200" lvl="5" indent="-228600" algn="l">
              <a:lnSpc>
                <a:spcPct val="120000"/>
              </a:lnSpc>
              <a:spcBef>
                <a:spcPts val="500"/>
              </a:spcBef>
              <a:spcAft>
                <a:spcPts val="0"/>
              </a:spcAft>
              <a:buClr>
                <a:schemeClr val="lt1"/>
              </a:buClr>
              <a:buSzPts val="900"/>
              <a:buNone/>
              <a:defRPr sz="900"/>
            </a:lvl6pPr>
            <a:lvl7pPr marL="3200400" lvl="6" indent="-228600" algn="l">
              <a:lnSpc>
                <a:spcPct val="120000"/>
              </a:lnSpc>
              <a:spcBef>
                <a:spcPts val="500"/>
              </a:spcBef>
              <a:spcAft>
                <a:spcPts val="0"/>
              </a:spcAft>
              <a:buClr>
                <a:schemeClr val="lt1"/>
              </a:buClr>
              <a:buSzPts val="900"/>
              <a:buNone/>
              <a:defRPr sz="900"/>
            </a:lvl7pPr>
            <a:lvl8pPr marL="3657600" lvl="7" indent="-228600" algn="l">
              <a:lnSpc>
                <a:spcPct val="120000"/>
              </a:lnSpc>
              <a:spcBef>
                <a:spcPts val="500"/>
              </a:spcBef>
              <a:spcAft>
                <a:spcPts val="0"/>
              </a:spcAft>
              <a:buClr>
                <a:schemeClr val="lt1"/>
              </a:buClr>
              <a:buSzPts val="900"/>
              <a:buNone/>
              <a:defRPr sz="900"/>
            </a:lvl8pPr>
            <a:lvl9pPr marL="4114800" lvl="8" indent="-228600" algn="l">
              <a:lnSpc>
                <a:spcPct val="120000"/>
              </a:lnSpc>
              <a:spcBef>
                <a:spcPts val="500"/>
              </a:spcBef>
              <a:spcAft>
                <a:spcPts val="0"/>
              </a:spcAft>
              <a:buClr>
                <a:schemeClr val="lt1"/>
              </a:buClr>
              <a:buSzPts val="900"/>
              <a:buNone/>
              <a:defRPr sz="900"/>
            </a:lvl9pPr>
          </a:lstStyle>
          <a:p>
            <a:endParaRPr/>
          </a:p>
        </p:txBody>
      </p:sp>
      <p:sp>
        <p:nvSpPr>
          <p:cNvPr id="108" name="Google Shape;108;p43"/>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43"/>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43"/>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aveikslėlis skiltyje">
  <p:cSld name="3 Paveikslėlis skiltyje">
    <p:spTree>
      <p:nvGrpSpPr>
        <p:cNvPr id="1" name="Shape 111"/>
        <p:cNvGrpSpPr/>
        <p:nvPr/>
      </p:nvGrpSpPr>
      <p:grpSpPr>
        <a:xfrm>
          <a:off x="0" y="0"/>
          <a:ext cx="0" cy="0"/>
          <a:chOff x="0" y="0"/>
          <a:chExt cx="0" cy="0"/>
        </a:xfrm>
      </p:grpSpPr>
      <p:sp>
        <p:nvSpPr>
          <p:cNvPr id="112" name="Google Shape;112;p44"/>
          <p:cNvSpPr txBox="1">
            <a:spLocks noGrp="1"/>
          </p:cNvSpPr>
          <p:nvPr>
            <p:ph type="title"/>
          </p:nvPr>
        </p:nvSpPr>
        <p:spPr>
          <a:xfrm>
            <a:off x="913795" y="609600"/>
            <a:ext cx="10353762"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44"/>
          <p:cNvSpPr txBox="1">
            <a:spLocks noGrp="1"/>
          </p:cNvSpPr>
          <p:nvPr>
            <p:ph type="body" idx="1"/>
          </p:nvPr>
        </p:nvSpPr>
        <p:spPr>
          <a:xfrm>
            <a:off x="913795" y="4195899"/>
            <a:ext cx="3298955" cy="576262"/>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2000"/>
              <a:buNone/>
              <a:defRPr sz="2000" b="0">
                <a:solidFill>
                  <a:schemeClr val="lt1"/>
                </a:solidFill>
              </a:defRPr>
            </a:lvl1pPr>
            <a:lvl2pPr marL="914400" lvl="1" indent="-228600" algn="l">
              <a:lnSpc>
                <a:spcPct val="120000"/>
              </a:lnSpc>
              <a:spcBef>
                <a:spcPts val="500"/>
              </a:spcBef>
              <a:spcAft>
                <a:spcPts val="0"/>
              </a:spcAft>
              <a:buClr>
                <a:schemeClr val="lt1"/>
              </a:buClr>
              <a:buSzPts val="2000"/>
              <a:buNone/>
              <a:defRPr sz="2000" b="1"/>
            </a:lvl2pPr>
            <a:lvl3pPr marL="1371600" lvl="2" indent="-228600" algn="l">
              <a:lnSpc>
                <a:spcPct val="120000"/>
              </a:lnSpc>
              <a:spcBef>
                <a:spcPts val="500"/>
              </a:spcBef>
              <a:spcAft>
                <a:spcPts val="0"/>
              </a:spcAft>
              <a:buClr>
                <a:schemeClr val="lt1"/>
              </a:buClr>
              <a:buSzPts val="1800"/>
              <a:buNone/>
              <a:defRPr sz="1800" b="1"/>
            </a:lvl3pPr>
            <a:lvl4pPr marL="1828800" lvl="3" indent="-228600" algn="l">
              <a:lnSpc>
                <a:spcPct val="120000"/>
              </a:lnSpc>
              <a:spcBef>
                <a:spcPts val="500"/>
              </a:spcBef>
              <a:spcAft>
                <a:spcPts val="0"/>
              </a:spcAft>
              <a:buClr>
                <a:schemeClr val="lt1"/>
              </a:buClr>
              <a:buSzPts val="1600"/>
              <a:buNone/>
              <a:defRPr sz="1600" b="1"/>
            </a:lvl4pPr>
            <a:lvl5pPr marL="2286000" lvl="4" indent="-228600" algn="l">
              <a:lnSpc>
                <a:spcPct val="120000"/>
              </a:lnSpc>
              <a:spcBef>
                <a:spcPts val="500"/>
              </a:spcBef>
              <a:spcAft>
                <a:spcPts val="0"/>
              </a:spcAft>
              <a:buClr>
                <a:schemeClr val="lt1"/>
              </a:buClr>
              <a:buSzPts val="1600"/>
              <a:buNone/>
              <a:defRPr sz="1600" b="1"/>
            </a:lvl5pPr>
            <a:lvl6pPr marL="2743200" lvl="5" indent="-228600" algn="l">
              <a:lnSpc>
                <a:spcPct val="120000"/>
              </a:lnSpc>
              <a:spcBef>
                <a:spcPts val="500"/>
              </a:spcBef>
              <a:spcAft>
                <a:spcPts val="0"/>
              </a:spcAft>
              <a:buClr>
                <a:schemeClr val="lt1"/>
              </a:buClr>
              <a:buSzPts val="1600"/>
              <a:buNone/>
              <a:defRPr sz="1600" b="1"/>
            </a:lvl6pPr>
            <a:lvl7pPr marL="3200400" lvl="6" indent="-228600" algn="l">
              <a:lnSpc>
                <a:spcPct val="120000"/>
              </a:lnSpc>
              <a:spcBef>
                <a:spcPts val="500"/>
              </a:spcBef>
              <a:spcAft>
                <a:spcPts val="0"/>
              </a:spcAft>
              <a:buClr>
                <a:schemeClr val="lt1"/>
              </a:buClr>
              <a:buSzPts val="1600"/>
              <a:buNone/>
              <a:defRPr sz="1600" b="1"/>
            </a:lvl7pPr>
            <a:lvl8pPr marL="3657600" lvl="7" indent="-228600" algn="l">
              <a:lnSpc>
                <a:spcPct val="120000"/>
              </a:lnSpc>
              <a:spcBef>
                <a:spcPts val="500"/>
              </a:spcBef>
              <a:spcAft>
                <a:spcPts val="0"/>
              </a:spcAft>
              <a:buClr>
                <a:schemeClr val="lt1"/>
              </a:buClr>
              <a:buSzPts val="1600"/>
              <a:buNone/>
              <a:defRPr sz="1600" b="1"/>
            </a:lvl8pPr>
            <a:lvl9pPr marL="4114800" lvl="8" indent="-228600" algn="l">
              <a:lnSpc>
                <a:spcPct val="120000"/>
              </a:lnSpc>
              <a:spcBef>
                <a:spcPts val="500"/>
              </a:spcBef>
              <a:spcAft>
                <a:spcPts val="0"/>
              </a:spcAft>
              <a:buClr>
                <a:schemeClr val="lt1"/>
              </a:buClr>
              <a:buSzPts val="1600"/>
              <a:buNone/>
              <a:defRPr sz="1600" b="1"/>
            </a:lvl9pPr>
          </a:lstStyle>
          <a:p>
            <a:endParaRPr/>
          </a:p>
        </p:txBody>
      </p:sp>
      <p:sp>
        <p:nvSpPr>
          <p:cNvPr id="114" name="Google Shape;114;p44"/>
          <p:cNvSpPr>
            <a:spLocks noGrp="1"/>
          </p:cNvSpPr>
          <p:nvPr>
            <p:ph type="pic" idx="2"/>
          </p:nvPr>
        </p:nvSpPr>
        <p:spPr>
          <a:xfrm>
            <a:off x="1092020" y="2298987"/>
            <a:ext cx="2940050" cy="1524000"/>
          </a:xfrm>
          <a:prstGeom prst="roundRect">
            <a:avLst>
              <a:gd name="adj" fmla="val 0"/>
            </a:avLst>
          </a:prstGeom>
          <a:noFill/>
          <a:ln w="14605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
        <p:nvSpPr>
          <p:cNvPr id="115" name="Google Shape;115;p44"/>
          <p:cNvSpPr txBox="1">
            <a:spLocks noGrp="1"/>
          </p:cNvSpPr>
          <p:nvPr>
            <p:ph type="body" idx="3"/>
          </p:nvPr>
        </p:nvSpPr>
        <p:spPr>
          <a:xfrm>
            <a:off x="913795" y="4772161"/>
            <a:ext cx="3298955" cy="101903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1400"/>
              <a:buNone/>
              <a:defRPr sz="1400"/>
            </a:lvl1pPr>
            <a:lvl2pPr marL="914400" lvl="1" indent="-228600" algn="l">
              <a:lnSpc>
                <a:spcPct val="120000"/>
              </a:lnSpc>
              <a:spcBef>
                <a:spcPts val="500"/>
              </a:spcBef>
              <a:spcAft>
                <a:spcPts val="0"/>
              </a:spcAft>
              <a:buClr>
                <a:schemeClr val="lt1"/>
              </a:buClr>
              <a:buSzPts val="1200"/>
              <a:buNone/>
              <a:defRPr sz="1200"/>
            </a:lvl2pPr>
            <a:lvl3pPr marL="1371600" lvl="2" indent="-228600" algn="l">
              <a:lnSpc>
                <a:spcPct val="120000"/>
              </a:lnSpc>
              <a:spcBef>
                <a:spcPts val="500"/>
              </a:spcBef>
              <a:spcAft>
                <a:spcPts val="0"/>
              </a:spcAft>
              <a:buClr>
                <a:schemeClr val="lt1"/>
              </a:buClr>
              <a:buSzPts val="1000"/>
              <a:buNone/>
              <a:defRPr sz="1000"/>
            </a:lvl3pPr>
            <a:lvl4pPr marL="1828800" lvl="3" indent="-228600" algn="l">
              <a:lnSpc>
                <a:spcPct val="120000"/>
              </a:lnSpc>
              <a:spcBef>
                <a:spcPts val="500"/>
              </a:spcBef>
              <a:spcAft>
                <a:spcPts val="0"/>
              </a:spcAft>
              <a:buClr>
                <a:schemeClr val="lt1"/>
              </a:buClr>
              <a:buSzPts val="900"/>
              <a:buNone/>
              <a:defRPr sz="900"/>
            </a:lvl4pPr>
            <a:lvl5pPr marL="2286000" lvl="4" indent="-228600" algn="l">
              <a:lnSpc>
                <a:spcPct val="120000"/>
              </a:lnSpc>
              <a:spcBef>
                <a:spcPts val="500"/>
              </a:spcBef>
              <a:spcAft>
                <a:spcPts val="0"/>
              </a:spcAft>
              <a:buClr>
                <a:schemeClr val="lt1"/>
              </a:buClr>
              <a:buSzPts val="900"/>
              <a:buNone/>
              <a:defRPr sz="900"/>
            </a:lvl5pPr>
            <a:lvl6pPr marL="2743200" lvl="5" indent="-228600" algn="l">
              <a:lnSpc>
                <a:spcPct val="120000"/>
              </a:lnSpc>
              <a:spcBef>
                <a:spcPts val="500"/>
              </a:spcBef>
              <a:spcAft>
                <a:spcPts val="0"/>
              </a:spcAft>
              <a:buClr>
                <a:schemeClr val="lt1"/>
              </a:buClr>
              <a:buSzPts val="900"/>
              <a:buNone/>
              <a:defRPr sz="900"/>
            </a:lvl6pPr>
            <a:lvl7pPr marL="3200400" lvl="6" indent="-228600" algn="l">
              <a:lnSpc>
                <a:spcPct val="120000"/>
              </a:lnSpc>
              <a:spcBef>
                <a:spcPts val="500"/>
              </a:spcBef>
              <a:spcAft>
                <a:spcPts val="0"/>
              </a:spcAft>
              <a:buClr>
                <a:schemeClr val="lt1"/>
              </a:buClr>
              <a:buSzPts val="900"/>
              <a:buNone/>
              <a:defRPr sz="900"/>
            </a:lvl7pPr>
            <a:lvl8pPr marL="3657600" lvl="7" indent="-228600" algn="l">
              <a:lnSpc>
                <a:spcPct val="120000"/>
              </a:lnSpc>
              <a:spcBef>
                <a:spcPts val="500"/>
              </a:spcBef>
              <a:spcAft>
                <a:spcPts val="0"/>
              </a:spcAft>
              <a:buClr>
                <a:schemeClr val="lt1"/>
              </a:buClr>
              <a:buSzPts val="900"/>
              <a:buNone/>
              <a:defRPr sz="900"/>
            </a:lvl8pPr>
            <a:lvl9pPr marL="4114800" lvl="8" indent="-228600" algn="l">
              <a:lnSpc>
                <a:spcPct val="120000"/>
              </a:lnSpc>
              <a:spcBef>
                <a:spcPts val="500"/>
              </a:spcBef>
              <a:spcAft>
                <a:spcPts val="0"/>
              </a:spcAft>
              <a:buClr>
                <a:schemeClr val="lt1"/>
              </a:buClr>
              <a:buSzPts val="900"/>
              <a:buNone/>
              <a:defRPr sz="900"/>
            </a:lvl9pPr>
          </a:lstStyle>
          <a:p>
            <a:endParaRPr/>
          </a:p>
        </p:txBody>
      </p:sp>
      <p:sp>
        <p:nvSpPr>
          <p:cNvPr id="116" name="Google Shape;116;p44"/>
          <p:cNvSpPr txBox="1">
            <a:spLocks noGrp="1"/>
          </p:cNvSpPr>
          <p:nvPr>
            <p:ph type="body" idx="4"/>
          </p:nvPr>
        </p:nvSpPr>
        <p:spPr>
          <a:xfrm>
            <a:off x="4442701" y="4195899"/>
            <a:ext cx="3298983" cy="576262"/>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2000"/>
              <a:buNone/>
              <a:defRPr sz="2000" b="0">
                <a:solidFill>
                  <a:schemeClr val="lt1"/>
                </a:solidFill>
              </a:defRPr>
            </a:lvl1pPr>
            <a:lvl2pPr marL="914400" lvl="1" indent="-228600" algn="l">
              <a:lnSpc>
                <a:spcPct val="120000"/>
              </a:lnSpc>
              <a:spcBef>
                <a:spcPts val="500"/>
              </a:spcBef>
              <a:spcAft>
                <a:spcPts val="0"/>
              </a:spcAft>
              <a:buClr>
                <a:schemeClr val="lt1"/>
              </a:buClr>
              <a:buSzPts val="2000"/>
              <a:buNone/>
              <a:defRPr sz="2000" b="1"/>
            </a:lvl2pPr>
            <a:lvl3pPr marL="1371600" lvl="2" indent="-228600" algn="l">
              <a:lnSpc>
                <a:spcPct val="120000"/>
              </a:lnSpc>
              <a:spcBef>
                <a:spcPts val="500"/>
              </a:spcBef>
              <a:spcAft>
                <a:spcPts val="0"/>
              </a:spcAft>
              <a:buClr>
                <a:schemeClr val="lt1"/>
              </a:buClr>
              <a:buSzPts val="1800"/>
              <a:buNone/>
              <a:defRPr sz="1800" b="1"/>
            </a:lvl3pPr>
            <a:lvl4pPr marL="1828800" lvl="3" indent="-228600" algn="l">
              <a:lnSpc>
                <a:spcPct val="120000"/>
              </a:lnSpc>
              <a:spcBef>
                <a:spcPts val="500"/>
              </a:spcBef>
              <a:spcAft>
                <a:spcPts val="0"/>
              </a:spcAft>
              <a:buClr>
                <a:schemeClr val="lt1"/>
              </a:buClr>
              <a:buSzPts val="1600"/>
              <a:buNone/>
              <a:defRPr sz="1600" b="1"/>
            </a:lvl4pPr>
            <a:lvl5pPr marL="2286000" lvl="4" indent="-228600" algn="l">
              <a:lnSpc>
                <a:spcPct val="120000"/>
              </a:lnSpc>
              <a:spcBef>
                <a:spcPts val="500"/>
              </a:spcBef>
              <a:spcAft>
                <a:spcPts val="0"/>
              </a:spcAft>
              <a:buClr>
                <a:schemeClr val="lt1"/>
              </a:buClr>
              <a:buSzPts val="1600"/>
              <a:buNone/>
              <a:defRPr sz="1600" b="1"/>
            </a:lvl5pPr>
            <a:lvl6pPr marL="2743200" lvl="5" indent="-228600" algn="l">
              <a:lnSpc>
                <a:spcPct val="120000"/>
              </a:lnSpc>
              <a:spcBef>
                <a:spcPts val="500"/>
              </a:spcBef>
              <a:spcAft>
                <a:spcPts val="0"/>
              </a:spcAft>
              <a:buClr>
                <a:schemeClr val="lt1"/>
              </a:buClr>
              <a:buSzPts val="1600"/>
              <a:buNone/>
              <a:defRPr sz="1600" b="1"/>
            </a:lvl6pPr>
            <a:lvl7pPr marL="3200400" lvl="6" indent="-228600" algn="l">
              <a:lnSpc>
                <a:spcPct val="120000"/>
              </a:lnSpc>
              <a:spcBef>
                <a:spcPts val="500"/>
              </a:spcBef>
              <a:spcAft>
                <a:spcPts val="0"/>
              </a:spcAft>
              <a:buClr>
                <a:schemeClr val="lt1"/>
              </a:buClr>
              <a:buSzPts val="1600"/>
              <a:buNone/>
              <a:defRPr sz="1600" b="1"/>
            </a:lvl7pPr>
            <a:lvl8pPr marL="3657600" lvl="7" indent="-228600" algn="l">
              <a:lnSpc>
                <a:spcPct val="120000"/>
              </a:lnSpc>
              <a:spcBef>
                <a:spcPts val="500"/>
              </a:spcBef>
              <a:spcAft>
                <a:spcPts val="0"/>
              </a:spcAft>
              <a:buClr>
                <a:schemeClr val="lt1"/>
              </a:buClr>
              <a:buSzPts val="1600"/>
              <a:buNone/>
              <a:defRPr sz="1600" b="1"/>
            </a:lvl8pPr>
            <a:lvl9pPr marL="4114800" lvl="8" indent="-228600" algn="l">
              <a:lnSpc>
                <a:spcPct val="120000"/>
              </a:lnSpc>
              <a:spcBef>
                <a:spcPts val="500"/>
              </a:spcBef>
              <a:spcAft>
                <a:spcPts val="0"/>
              </a:spcAft>
              <a:buClr>
                <a:schemeClr val="lt1"/>
              </a:buClr>
              <a:buSzPts val="1600"/>
              <a:buNone/>
              <a:defRPr sz="1600" b="1"/>
            </a:lvl9pPr>
          </a:lstStyle>
          <a:p>
            <a:endParaRPr/>
          </a:p>
        </p:txBody>
      </p:sp>
      <p:sp>
        <p:nvSpPr>
          <p:cNvPr id="117" name="Google Shape;117;p44"/>
          <p:cNvSpPr>
            <a:spLocks noGrp="1"/>
          </p:cNvSpPr>
          <p:nvPr>
            <p:ph type="pic" idx="5"/>
          </p:nvPr>
        </p:nvSpPr>
        <p:spPr>
          <a:xfrm>
            <a:off x="4568996" y="2298987"/>
            <a:ext cx="2930525" cy="1524000"/>
          </a:xfrm>
          <a:prstGeom prst="roundRect">
            <a:avLst>
              <a:gd name="adj" fmla="val 0"/>
            </a:avLst>
          </a:prstGeom>
          <a:noFill/>
          <a:ln w="14605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
        <p:nvSpPr>
          <p:cNvPr id="118" name="Google Shape;118;p44"/>
          <p:cNvSpPr txBox="1">
            <a:spLocks noGrp="1"/>
          </p:cNvSpPr>
          <p:nvPr>
            <p:ph type="body" idx="6"/>
          </p:nvPr>
        </p:nvSpPr>
        <p:spPr>
          <a:xfrm>
            <a:off x="4441348" y="4772160"/>
            <a:ext cx="3300336" cy="101903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1400"/>
              <a:buNone/>
              <a:defRPr sz="1400"/>
            </a:lvl1pPr>
            <a:lvl2pPr marL="914400" lvl="1" indent="-228600" algn="l">
              <a:lnSpc>
                <a:spcPct val="120000"/>
              </a:lnSpc>
              <a:spcBef>
                <a:spcPts val="500"/>
              </a:spcBef>
              <a:spcAft>
                <a:spcPts val="0"/>
              </a:spcAft>
              <a:buClr>
                <a:schemeClr val="lt1"/>
              </a:buClr>
              <a:buSzPts val="1200"/>
              <a:buNone/>
              <a:defRPr sz="1200"/>
            </a:lvl2pPr>
            <a:lvl3pPr marL="1371600" lvl="2" indent="-228600" algn="l">
              <a:lnSpc>
                <a:spcPct val="120000"/>
              </a:lnSpc>
              <a:spcBef>
                <a:spcPts val="500"/>
              </a:spcBef>
              <a:spcAft>
                <a:spcPts val="0"/>
              </a:spcAft>
              <a:buClr>
                <a:schemeClr val="lt1"/>
              </a:buClr>
              <a:buSzPts val="1000"/>
              <a:buNone/>
              <a:defRPr sz="1000"/>
            </a:lvl3pPr>
            <a:lvl4pPr marL="1828800" lvl="3" indent="-228600" algn="l">
              <a:lnSpc>
                <a:spcPct val="120000"/>
              </a:lnSpc>
              <a:spcBef>
                <a:spcPts val="500"/>
              </a:spcBef>
              <a:spcAft>
                <a:spcPts val="0"/>
              </a:spcAft>
              <a:buClr>
                <a:schemeClr val="lt1"/>
              </a:buClr>
              <a:buSzPts val="900"/>
              <a:buNone/>
              <a:defRPr sz="900"/>
            </a:lvl4pPr>
            <a:lvl5pPr marL="2286000" lvl="4" indent="-228600" algn="l">
              <a:lnSpc>
                <a:spcPct val="120000"/>
              </a:lnSpc>
              <a:spcBef>
                <a:spcPts val="500"/>
              </a:spcBef>
              <a:spcAft>
                <a:spcPts val="0"/>
              </a:spcAft>
              <a:buClr>
                <a:schemeClr val="lt1"/>
              </a:buClr>
              <a:buSzPts val="900"/>
              <a:buNone/>
              <a:defRPr sz="900"/>
            </a:lvl5pPr>
            <a:lvl6pPr marL="2743200" lvl="5" indent="-228600" algn="l">
              <a:lnSpc>
                <a:spcPct val="120000"/>
              </a:lnSpc>
              <a:spcBef>
                <a:spcPts val="500"/>
              </a:spcBef>
              <a:spcAft>
                <a:spcPts val="0"/>
              </a:spcAft>
              <a:buClr>
                <a:schemeClr val="lt1"/>
              </a:buClr>
              <a:buSzPts val="900"/>
              <a:buNone/>
              <a:defRPr sz="900"/>
            </a:lvl6pPr>
            <a:lvl7pPr marL="3200400" lvl="6" indent="-228600" algn="l">
              <a:lnSpc>
                <a:spcPct val="120000"/>
              </a:lnSpc>
              <a:spcBef>
                <a:spcPts val="500"/>
              </a:spcBef>
              <a:spcAft>
                <a:spcPts val="0"/>
              </a:spcAft>
              <a:buClr>
                <a:schemeClr val="lt1"/>
              </a:buClr>
              <a:buSzPts val="900"/>
              <a:buNone/>
              <a:defRPr sz="900"/>
            </a:lvl7pPr>
            <a:lvl8pPr marL="3657600" lvl="7" indent="-228600" algn="l">
              <a:lnSpc>
                <a:spcPct val="120000"/>
              </a:lnSpc>
              <a:spcBef>
                <a:spcPts val="500"/>
              </a:spcBef>
              <a:spcAft>
                <a:spcPts val="0"/>
              </a:spcAft>
              <a:buClr>
                <a:schemeClr val="lt1"/>
              </a:buClr>
              <a:buSzPts val="900"/>
              <a:buNone/>
              <a:defRPr sz="900"/>
            </a:lvl8pPr>
            <a:lvl9pPr marL="4114800" lvl="8" indent="-228600" algn="l">
              <a:lnSpc>
                <a:spcPct val="120000"/>
              </a:lnSpc>
              <a:spcBef>
                <a:spcPts val="500"/>
              </a:spcBef>
              <a:spcAft>
                <a:spcPts val="0"/>
              </a:spcAft>
              <a:buClr>
                <a:schemeClr val="lt1"/>
              </a:buClr>
              <a:buSzPts val="900"/>
              <a:buNone/>
              <a:defRPr sz="900"/>
            </a:lvl9pPr>
          </a:lstStyle>
          <a:p>
            <a:endParaRPr/>
          </a:p>
        </p:txBody>
      </p:sp>
      <p:sp>
        <p:nvSpPr>
          <p:cNvPr id="119" name="Google Shape;119;p44"/>
          <p:cNvSpPr txBox="1">
            <a:spLocks noGrp="1"/>
          </p:cNvSpPr>
          <p:nvPr>
            <p:ph type="body" idx="7"/>
          </p:nvPr>
        </p:nvSpPr>
        <p:spPr>
          <a:xfrm>
            <a:off x="7973423" y="4195899"/>
            <a:ext cx="3289900" cy="576262"/>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2000"/>
              <a:buNone/>
              <a:defRPr sz="2000" b="0">
                <a:solidFill>
                  <a:schemeClr val="lt1"/>
                </a:solidFill>
              </a:defRPr>
            </a:lvl1pPr>
            <a:lvl2pPr marL="914400" lvl="1" indent="-228600" algn="l">
              <a:lnSpc>
                <a:spcPct val="120000"/>
              </a:lnSpc>
              <a:spcBef>
                <a:spcPts val="500"/>
              </a:spcBef>
              <a:spcAft>
                <a:spcPts val="0"/>
              </a:spcAft>
              <a:buClr>
                <a:schemeClr val="lt1"/>
              </a:buClr>
              <a:buSzPts val="2000"/>
              <a:buNone/>
              <a:defRPr sz="2000" b="1"/>
            </a:lvl2pPr>
            <a:lvl3pPr marL="1371600" lvl="2" indent="-228600" algn="l">
              <a:lnSpc>
                <a:spcPct val="120000"/>
              </a:lnSpc>
              <a:spcBef>
                <a:spcPts val="500"/>
              </a:spcBef>
              <a:spcAft>
                <a:spcPts val="0"/>
              </a:spcAft>
              <a:buClr>
                <a:schemeClr val="lt1"/>
              </a:buClr>
              <a:buSzPts val="1800"/>
              <a:buNone/>
              <a:defRPr sz="1800" b="1"/>
            </a:lvl3pPr>
            <a:lvl4pPr marL="1828800" lvl="3" indent="-228600" algn="l">
              <a:lnSpc>
                <a:spcPct val="120000"/>
              </a:lnSpc>
              <a:spcBef>
                <a:spcPts val="500"/>
              </a:spcBef>
              <a:spcAft>
                <a:spcPts val="0"/>
              </a:spcAft>
              <a:buClr>
                <a:schemeClr val="lt1"/>
              </a:buClr>
              <a:buSzPts val="1600"/>
              <a:buNone/>
              <a:defRPr sz="1600" b="1"/>
            </a:lvl4pPr>
            <a:lvl5pPr marL="2286000" lvl="4" indent="-228600" algn="l">
              <a:lnSpc>
                <a:spcPct val="120000"/>
              </a:lnSpc>
              <a:spcBef>
                <a:spcPts val="500"/>
              </a:spcBef>
              <a:spcAft>
                <a:spcPts val="0"/>
              </a:spcAft>
              <a:buClr>
                <a:schemeClr val="lt1"/>
              </a:buClr>
              <a:buSzPts val="1600"/>
              <a:buNone/>
              <a:defRPr sz="1600" b="1"/>
            </a:lvl5pPr>
            <a:lvl6pPr marL="2743200" lvl="5" indent="-228600" algn="l">
              <a:lnSpc>
                <a:spcPct val="120000"/>
              </a:lnSpc>
              <a:spcBef>
                <a:spcPts val="500"/>
              </a:spcBef>
              <a:spcAft>
                <a:spcPts val="0"/>
              </a:spcAft>
              <a:buClr>
                <a:schemeClr val="lt1"/>
              </a:buClr>
              <a:buSzPts val="1600"/>
              <a:buNone/>
              <a:defRPr sz="1600" b="1"/>
            </a:lvl6pPr>
            <a:lvl7pPr marL="3200400" lvl="6" indent="-228600" algn="l">
              <a:lnSpc>
                <a:spcPct val="120000"/>
              </a:lnSpc>
              <a:spcBef>
                <a:spcPts val="500"/>
              </a:spcBef>
              <a:spcAft>
                <a:spcPts val="0"/>
              </a:spcAft>
              <a:buClr>
                <a:schemeClr val="lt1"/>
              </a:buClr>
              <a:buSzPts val="1600"/>
              <a:buNone/>
              <a:defRPr sz="1600" b="1"/>
            </a:lvl7pPr>
            <a:lvl8pPr marL="3657600" lvl="7" indent="-228600" algn="l">
              <a:lnSpc>
                <a:spcPct val="120000"/>
              </a:lnSpc>
              <a:spcBef>
                <a:spcPts val="500"/>
              </a:spcBef>
              <a:spcAft>
                <a:spcPts val="0"/>
              </a:spcAft>
              <a:buClr>
                <a:schemeClr val="lt1"/>
              </a:buClr>
              <a:buSzPts val="1600"/>
              <a:buNone/>
              <a:defRPr sz="1600" b="1"/>
            </a:lvl8pPr>
            <a:lvl9pPr marL="4114800" lvl="8" indent="-228600" algn="l">
              <a:lnSpc>
                <a:spcPct val="120000"/>
              </a:lnSpc>
              <a:spcBef>
                <a:spcPts val="500"/>
              </a:spcBef>
              <a:spcAft>
                <a:spcPts val="0"/>
              </a:spcAft>
              <a:buClr>
                <a:schemeClr val="lt1"/>
              </a:buClr>
              <a:buSzPts val="1600"/>
              <a:buNone/>
              <a:defRPr sz="1600" b="1"/>
            </a:lvl9pPr>
          </a:lstStyle>
          <a:p>
            <a:endParaRPr/>
          </a:p>
        </p:txBody>
      </p:sp>
      <p:sp>
        <p:nvSpPr>
          <p:cNvPr id="120" name="Google Shape;120;p44"/>
          <p:cNvSpPr>
            <a:spLocks noGrp="1"/>
          </p:cNvSpPr>
          <p:nvPr>
            <p:ph type="pic" idx="8"/>
          </p:nvPr>
        </p:nvSpPr>
        <p:spPr>
          <a:xfrm>
            <a:off x="8152803" y="2298987"/>
            <a:ext cx="2932113" cy="1524000"/>
          </a:xfrm>
          <a:prstGeom prst="roundRect">
            <a:avLst>
              <a:gd name="adj" fmla="val 0"/>
            </a:avLst>
          </a:prstGeom>
          <a:noFill/>
          <a:ln w="14605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
        <p:nvSpPr>
          <p:cNvPr id="121" name="Google Shape;121;p44"/>
          <p:cNvSpPr txBox="1">
            <a:spLocks noGrp="1"/>
          </p:cNvSpPr>
          <p:nvPr>
            <p:ph type="body" idx="9"/>
          </p:nvPr>
        </p:nvSpPr>
        <p:spPr>
          <a:xfrm>
            <a:off x="7973298" y="4772161"/>
            <a:ext cx="3294258" cy="1019037"/>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Clr>
                <a:schemeClr val="lt1"/>
              </a:buClr>
              <a:buSzPts val="1400"/>
              <a:buNone/>
              <a:defRPr sz="1400"/>
            </a:lvl1pPr>
            <a:lvl2pPr marL="914400" lvl="1" indent="-228600" algn="l">
              <a:lnSpc>
                <a:spcPct val="120000"/>
              </a:lnSpc>
              <a:spcBef>
                <a:spcPts val="500"/>
              </a:spcBef>
              <a:spcAft>
                <a:spcPts val="0"/>
              </a:spcAft>
              <a:buClr>
                <a:schemeClr val="lt1"/>
              </a:buClr>
              <a:buSzPts val="1200"/>
              <a:buNone/>
              <a:defRPr sz="1200"/>
            </a:lvl2pPr>
            <a:lvl3pPr marL="1371600" lvl="2" indent="-228600" algn="l">
              <a:lnSpc>
                <a:spcPct val="120000"/>
              </a:lnSpc>
              <a:spcBef>
                <a:spcPts val="500"/>
              </a:spcBef>
              <a:spcAft>
                <a:spcPts val="0"/>
              </a:spcAft>
              <a:buClr>
                <a:schemeClr val="lt1"/>
              </a:buClr>
              <a:buSzPts val="1000"/>
              <a:buNone/>
              <a:defRPr sz="1000"/>
            </a:lvl3pPr>
            <a:lvl4pPr marL="1828800" lvl="3" indent="-228600" algn="l">
              <a:lnSpc>
                <a:spcPct val="120000"/>
              </a:lnSpc>
              <a:spcBef>
                <a:spcPts val="500"/>
              </a:spcBef>
              <a:spcAft>
                <a:spcPts val="0"/>
              </a:spcAft>
              <a:buClr>
                <a:schemeClr val="lt1"/>
              </a:buClr>
              <a:buSzPts val="900"/>
              <a:buNone/>
              <a:defRPr sz="900"/>
            </a:lvl4pPr>
            <a:lvl5pPr marL="2286000" lvl="4" indent="-228600" algn="l">
              <a:lnSpc>
                <a:spcPct val="120000"/>
              </a:lnSpc>
              <a:spcBef>
                <a:spcPts val="500"/>
              </a:spcBef>
              <a:spcAft>
                <a:spcPts val="0"/>
              </a:spcAft>
              <a:buClr>
                <a:schemeClr val="lt1"/>
              </a:buClr>
              <a:buSzPts val="900"/>
              <a:buNone/>
              <a:defRPr sz="900"/>
            </a:lvl5pPr>
            <a:lvl6pPr marL="2743200" lvl="5" indent="-228600" algn="l">
              <a:lnSpc>
                <a:spcPct val="120000"/>
              </a:lnSpc>
              <a:spcBef>
                <a:spcPts val="500"/>
              </a:spcBef>
              <a:spcAft>
                <a:spcPts val="0"/>
              </a:spcAft>
              <a:buClr>
                <a:schemeClr val="lt1"/>
              </a:buClr>
              <a:buSzPts val="900"/>
              <a:buNone/>
              <a:defRPr sz="900"/>
            </a:lvl6pPr>
            <a:lvl7pPr marL="3200400" lvl="6" indent="-228600" algn="l">
              <a:lnSpc>
                <a:spcPct val="120000"/>
              </a:lnSpc>
              <a:spcBef>
                <a:spcPts val="500"/>
              </a:spcBef>
              <a:spcAft>
                <a:spcPts val="0"/>
              </a:spcAft>
              <a:buClr>
                <a:schemeClr val="lt1"/>
              </a:buClr>
              <a:buSzPts val="900"/>
              <a:buNone/>
              <a:defRPr sz="900"/>
            </a:lvl7pPr>
            <a:lvl8pPr marL="3657600" lvl="7" indent="-228600" algn="l">
              <a:lnSpc>
                <a:spcPct val="120000"/>
              </a:lnSpc>
              <a:spcBef>
                <a:spcPts val="500"/>
              </a:spcBef>
              <a:spcAft>
                <a:spcPts val="0"/>
              </a:spcAft>
              <a:buClr>
                <a:schemeClr val="lt1"/>
              </a:buClr>
              <a:buSzPts val="900"/>
              <a:buNone/>
              <a:defRPr sz="900"/>
            </a:lvl8pPr>
            <a:lvl9pPr marL="4114800" lvl="8" indent="-228600" algn="l">
              <a:lnSpc>
                <a:spcPct val="120000"/>
              </a:lnSpc>
              <a:spcBef>
                <a:spcPts val="500"/>
              </a:spcBef>
              <a:spcAft>
                <a:spcPts val="0"/>
              </a:spcAft>
              <a:buClr>
                <a:schemeClr val="lt1"/>
              </a:buClr>
              <a:buSzPts val="900"/>
              <a:buNone/>
              <a:defRPr sz="900"/>
            </a:lvl9pPr>
          </a:lstStyle>
          <a:p>
            <a:endParaRPr/>
          </a:p>
        </p:txBody>
      </p:sp>
      <p:sp>
        <p:nvSpPr>
          <p:cNvPr id="122" name="Google Shape;122;p44"/>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44"/>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44"/>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avadinimas ir vertikalus tekstas" type="vertTx">
  <p:cSld name="VERTICAL_TEXT">
    <p:spTree>
      <p:nvGrpSpPr>
        <p:cNvPr id="1" name="Shape 125"/>
        <p:cNvGrpSpPr/>
        <p:nvPr/>
      </p:nvGrpSpPr>
      <p:grpSpPr>
        <a:xfrm>
          <a:off x="0" y="0"/>
          <a:ext cx="0" cy="0"/>
          <a:chOff x="0" y="0"/>
          <a:chExt cx="0" cy="0"/>
        </a:xfrm>
      </p:grpSpPr>
      <p:sp>
        <p:nvSpPr>
          <p:cNvPr id="126" name="Google Shape;126;p45"/>
          <p:cNvSpPr txBox="1">
            <a:spLocks noGrp="1"/>
          </p:cNvSpPr>
          <p:nvPr>
            <p:ph type="title"/>
          </p:nvPr>
        </p:nvSpPr>
        <p:spPr>
          <a:xfrm>
            <a:off x="913795" y="609600"/>
            <a:ext cx="10353761" cy="1326321"/>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 name="Google Shape;127;p45"/>
          <p:cNvSpPr txBox="1">
            <a:spLocks noGrp="1"/>
          </p:cNvSpPr>
          <p:nvPr>
            <p:ph type="body" idx="1"/>
          </p:nvPr>
        </p:nvSpPr>
        <p:spPr>
          <a:xfrm rot="5400000">
            <a:off x="4243108" y="-1233249"/>
            <a:ext cx="3695136" cy="10353762"/>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Clr>
                <a:schemeClr val="lt1"/>
              </a:buClr>
              <a:buSzPts val="1800"/>
              <a:buChar char="•"/>
              <a:defRPr/>
            </a:lvl1pPr>
            <a:lvl2pPr marL="914400" lvl="1" indent="-342900" algn="l">
              <a:lnSpc>
                <a:spcPct val="120000"/>
              </a:lnSpc>
              <a:spcBef>
                <a:spcPts val="500"/>
              </a:spcBef>
              <a:spcAft>
                <a:spcPts val="0"/>
              </a:spcAft>
              <a:buClr>
                <a:schemeClr val="lt1"/>
              </a:buClr>
              <a:buSzPts val="1800"/>
              <a:buChar char="•"/>
              <a:defRPr/>
            </a:lvl2pPr>
            <a:lvl3pPr marL="1371600" lvl="2" indent="-342900" algn="l">
              <a:lnSpc>
                <a:spcPct val="120000"/>
              </a:lnSpc>
              <a:spcBef>
                <a:spcPts val="500"/>
              </a:spcBef>
              <a:spcAft>
                <a:spcPts val="0"/>
              </a:spcAft>
              <a:buClr>
                <a:schemeClr val="lt1"/>
              </a:buClr>
              <a:buSzPts val="1800"/>
              <a:buChar char="•"/>
              <a:defRPr/>
            </a:lvl3pPr>
            <a:lvl4pPr marL="1828800" lvl="3" indent="-342900" algn="l">
              <a:lnSpc>
                <a:spcPct val="120000"/>
              </a:lnSpc>
              <a:spcBef>
                <a:spcPts val="500"/>
              </a:spcBef>
              <a:spcAft>
                <a:spcPts val="0"/>
              </a:spcAft>
              <a:buClr>
                <a:schemeClr val="lt1"/>
              </a:buClr>
              <a:buSzPts val="1800"/>
              <a:buChar char="•"/>
              <a:defRPr/>
            </a:lvl4pPr>
            <a:lvl5pPr marL="2286000" lvl="4" indent="-342900" algn="l">
              <a:lnSpc>
                <a:spcPct val="120000"/>
              </a:lnSpc>
              <a:spcBef>
                <a:spcPts val="500"/>
              </a:spcBef>
              <a:spcAft>
                <a:spcPts val="0"/>
              </a:spcAft>
              <a:buClr>
                <a:schemeClr val="lt1"/>
              </a:buClr>
              <a:buSzPts val="1800"/>
              <a:buChar char="•"/>
              <a:defRPr/>
            </a:lvl5pPr>
            <a:lvl6pPr marL="2743200" lvl="5" indent="-342900" algn="l">
              <a:lnSpc>
                <a:spcPct val="120000"/>
              </a:lnSpc>
              <a:spcBef>
                <a:spcPts val="500"/>
              </a:spcBef>
              <a:spcAft>
                <a:spcPts val="0"/>
              </a:spcAft>
              <a:buClr>
                <a:schemeClr val="lt1"/>
              </a:buClr>
              <a:buSzPts val="1800"/>
              <a:buChar char="•"/>
              <a:defRPr/>
            </a:lvl6pPr>
            <a:lvl7pPr marL="3200400" lvl="6" indent="-342900" algn="l">
              <a:lnSpc>
                <a:spcPct val="120000"/>
              </a:lnSpc>
              <a:spcBef>
                <a:spcPts val="500"/>
              </a:spcBef>
              <a:spcAft>
                <a:spcPts val="0"/>
              </a:spcAft>
              <a:buClr>
                <a:schemeClr val="lt1"/>
              </a:buClr>
              <a:buSzPts val="1800"/>
              <a:buChar char="•"/>
              <a:defRPr/>
            </a:lvl7pPr>
            <a:lvl8pPr marL="3657600" lvl="7" indent="-342900" algn="l">
              <a:lnSpc>
                <a:spcPct val="120000"/>
              </a:lnSpc>
              <a:spcBef>
                <a:spcPts val="500"/>
              </a:spcBef>
              <a:spcAft>
                <a:spcPts val="0"/>
              </a:spcAft>
              <a:buClr>
                <a:schemeClr val="lt1"/>
              </a:buClr>
              <a:buSzPts val="1800"/>
              <a:buChar char="•"/>
              <a:defRPr/>
            </a:lvl8pPr>
            <a:lvl9pPr marL="4114800" lvl="8" indent="-342900" algn="l">
              <a:lnSpc>
                <a:spcPct val="120000"/>
              </a:lnSpc>
              <a:spcBef>
                <a:spcPts val="500"/>
              </a:spcBef>
              <a:spcAft>
                <a:spcPts val="0"/>
              </a:spcAft>
              <a:buClr>
                <a:schemeClr val="lt1"/>
              </a:buClr>
              <a:buSzPts val="1800"/>
              <a:buChar char="•"/>
              <a:defRPr/>
            </a:lvl9pPr>
          </a:lstStyle>
          <a:p>
            <a:endParaRPr/>
          </a:p>
        </p:txBody>
      </p:sp>
      <p:sp>
        <p:nvSpPr>
          <p:cNvPr id="128" name="Google Shape;128;p45"/>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45"/>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45"/>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kalus pavadinimas ir tekstas" type="vertTitleAndTx">
  <p:cSld name="VERTICAL_TITLE_AND_VERTICAL_TEXT">
    <p:spTree>
      <p:nvGrpSpPr>
        <p:cNvPr id="1" name="Shape 131"/>
        <p:cNvGrpSpPr/>
        <p:nvPr/>
      </p:nvGrpSpPr>
      <p:grpSpPr>
        <a:xfrm>
          <a:off x="0" y="0"/>
          <a:ext cx="0" cy="0"/>
          <a:chOff x="0" y="0"/>
          <a:chExt cx="0" cy="0"/>
        </a:xfrm>
      </p:grpSpPr>
      <p:sp>
        <p:nvSpPr>
          <p:cNvPr id="132" name="Google Shape;132;p46"/>
          <p:cNvSpPr txBox="1">
            <a:spLocks noGrp="1"/>
          </p:cNvSpPr>
          <p:nvPr>
            <p:ph type="title"/>
          </p:nvPr>
        </p:nvSpPr>
        <p:spPr>
          <a:xfrm rot="5400000">
            <a:off x="7405428" y="1929071"/>
            <a:ext cx="5181601" cy="25426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400"/>
              <a:buFont typeface="Bookman Old Styl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46"/>
          <p:cNvSpPr txBox="1">
            <a:spLocks noGrp="1"/>
          </p:cNvSpPr>
          <p:nvPr>
            <p:ph type="body" idx="1"/>
          </p:nvPr>
        </p:nvSpPr>
        <p:spPr>
          <a:xfrm rot="5400000">
            <a:off x="2152346" y="-628953"/>
            <a:ext cx="5181601" cy="7658705"/>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Clr>
                <a:schemeClr val="lt1"/>
              </a:buClr>
              <a:buSzPts val="1800"/>
              <a:buChar char="•"/>
              <a:defRPr/>
            </a:lvl1pPr>
            <a:lvl2pPr marL="914400" lvl="1" indent="-342900" algn="l">
              <a:lnSpc>
                <a:spcPct val="120000"/>
              </a:lnSpc>
              <a:spcBef>
                <a:spcPts val="500"/>
              </a:spcBef>
              <a:spcAft>
                <a:spcPts val="0"/>
              </a:spcAft>
              <a:buClr>
                <a:schemeClr val="lt1"/>
              </a:buClr>
              <a:buSzPts val="1800"/>
              <a:buChar char="•"/>
              <a:defRPr/>
            </a:lvl2pPr>
            <a:lvl3pPr marL="1371600" lvl="2" indent="-342900" algn="l">
              <a:lnSpc>
                <a:spcPct val="120000"/>
              </a:lnSpc>
              <a:spcBef>
                <a:spcPts val="500"/>
              </a:spcBef>
              <a:spcAft>
                <a:spcPts val="0"/>
              </a:spcAft>
              <a:buClr>
                <a:schemeClr val="lt1"/>
              </a:buClr>
              <a:buSzPts val="1800"/>
              <a:buChar char="•"/>
              <a:defRPr/>
            </a:lvl3pPr>
            <a:lvl4pPr marL="1828800" lvl="3" indent="-342900" algn="l">
              <a:lnSpc>
                <a:spcPct val="120000"/>
              </a:lnSpc>
              <a:spcBef>
                <a:spcPts val="500"/>
              </a:spcBef>
              <a:spcAft>
                <a:spcPts val="0"/>
              </a:spcAft>
              <a:buClr>
                <a:schemeClr val="lt1"/>
              </a:buClr>
              <a:buSzPts val="1800"/>
              <a:buChar char="•"/>
              <a:defRPr/>
            </a:lvl4pPr>
            <a:lvl5pPr marL="2286000" lvl="4" indent="-342900" algn="l">
              <a:lnSpc>
                <a:spcPct val="120000"/>
              </a:lnSpc>
              <a:spcBef>
                <a:spcPts val="500"/>
              </a:spcBef>
              <a:spcAft>
                <a:spcPts val="0"/>
              </a:spcAft>
              <a:buClr>
                <a:schemeClr val="lt1"/>
              </a:buClr>
              <a:buSzPts val="1800"/>
              <a:buChar char="•"/>
              <a:defRPr/>
            </a:lvl5pPr>
            <a:lvl6pPr marL="2743200" lvl="5" indent="-342900" algn="l">
              <a:lnSpc>
                <a:spcPct val="120000"/>
              </a:lnSpc>
              <a:spcBef>
                <a:spcPts val="500"/>
              </a:spcBef>
              <a:spcAft>
                <a:spcPts val="0"/>
              </a:spcAft>
              <a:buClr>
                <a:schemeClr val="lt1"/>
              </a:buClr>
              <a:buSzPts val="1800"/>
              <a:buChar char="•"/>
              <a:defRPr/>
            </a:lvl6pPr>
            <a:lvl7pPr marL="3200400" lvl="6" indent="-342900" algn="l">
              <a:lnSpc>
                <a:spcPct val="120000"/>
              </a:lnSpc>
              <a:spcBef>
                <a:spcPts val="500"/>
              </a:spcBef>
              <a:spcAft>
                <a:spcPts val="0"/>
              </a:spcAft>
              <a:buClr>
                <a:schemeClr val="lt1"/>
              </a:buClr>
              <a:buSzPts val="1800"/>
              <a:buChar char="•"/>
              <a:defRPr/>
            </a:lvl7pPr>
            <a:lvl8pPr marL="3657600" lvl="7" indent="-342900" algn="l">
              <a:lnSpc>
                <a:spcPct val="120000"/>
              </a:lnSpc>
              <a:spcBef>
                <a:spcPts val="500"/>
              </a:spcBef>
              <a:spcAft>
                <a:spcPts val="0"/>
              </a:spcAft>
              <a:buClr>
                <a:schemeClr val="lt1"/>
              </a:buClr>
              <a:buSzPts val="1800"/>
              <a:buChar char="•"/>
              <a:defRPr/>
            </a:lvl8pPr>
            <a:lvl9pPr marL="4114800" lvl="8" indent="-342900" algn="l">
              <a:lnSpc>
                <a:spcPct val="120000"/>
              </a:lnSpc>
              <a:spcBef>
                <a:spcPts val="500"/>
              </a:spcBef>
              <a:spcAft>
                <a:spcPts val="0"/>
              </a:spcAft>
              <a:buClr>
                <a:schemeClr val="lt1"/>
              </a:buClr>
              <a:buSzPts val="1800"/>
              <a:buChar char="•"/>
              <a:defRPr/>
            </a:lvl9pPr>
          </a:lstStyle>
          <a:p>
            <a:endParaRPr/>
          </a:p>
        </p:txBody>
      </p:sp>
      <p:sp>
        <p:nvSpPr>
          <p:cNvPr id="134" name="Google Shape;134;p46"/>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46"/>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46"/>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sp>
        <p:nvSpPr>
          <p:cNvPr id="10" name="Google Shape;10;p29"/>
          <p:cNvSpPr txBox="1">
            <a:spLocks noGrp="1"/>
          </p:cNvSpPr>
          <p:nvPr>
            <p:ph type="title"/>
          </p:nvPr>
        </p:nvSpPr>
        <p:spPr>
          <a:xfrm>
            <a:off x="913795" y="609600"/>
            <a:ext cx="10353761" cy="1326321"/>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chemeClr val="lt1"/>
              </a:buClr>
              <a:buSzPts val="3400"/>
              <a:buFont typeface="Bookman Old Style"/>
              <a:buNone/>
              <a:defRPr sz="3400" b="1" i="0" u="none" strike="noStrike" cap="none">
                <a:solidFill>
                  <a:schemeClr val="lt1"/>
                </a:solidFill>
                <a:latin typeface="Bookman Old Style"/>
                <a:ea typeface="Bookman Old Style"/>
                <a:cs typeface="Bookman Old Style"/>
                <a:sym typeface="Bookman Old Styl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9"/>
          <p:cNvSpPr txBox="1">
            <a:spLocks noGrp="1"/>
          </p:cNvSpPr>
          <p:nvPr>
            <p:ph type="body" idx="1"/>
          </p:nvPr>
        </p:nvSpPr>
        <p:spPr>
          <a:xfrm>
            <a:off x="913795" y="2096064"/>
            <a:ext cx="10353762" cy="3695136"/>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20000"/>
              </a:lnSpc>
              <a:spcBef>
                <a:spcPts val="1000"/>
              </a:spcBef>
              <a:spcAft>
                <a:spcPts val="0"/>
              </a:spcAft>
              <a:buClr>
                <a:schemeClr val="lt1"/>
              </a:buClr>
              <a:buSzPts val="2000"/>
              <a:buFont typeface="Arial"/>
              <a:buChar char="•"/>
              <a:defRPr sz="2000" b="0" i="0" u="none" strike="noStrike" cap="none">
                <a:solidFill>
                  <a:schemeClr val="lt1"/>
                </a:solidFill>
                <a:latin typeface="Rockwell"/>
                <a:ea typeface="Rockwell"/>
                <a:cs typeface="Rockwell"/>
                <a:sym typeface="Rockwell"/>
              </a:defRPr>
            </a:lvl1pPr>
            <a:lvl2pPr marL="914400" marR="0" lvl="1" indent="-342900" algn="l" rtl="0">
              <a:lnSpc>
                <a:spcPct val="120000"/>
              </a:lnSpc>
              <a:spcBef>
                <a:spcPts val="500"/>
              </a:spcBef>
              <a:spcAft>
                <a:spcPts val="0"/>
              </a:spcAft>
              <a:buClr>
                <a:schemeClr val="lt1"/>
              </a:buClr>
              <a:buSzPts val="1800"/>
              <a:buFont typeface="Arial"/>
              <a:buChar char="•"/>
              <a:defRPr sz="1800" b="0" i="0" u="none" strike="noStrike" cap="none">
                <a:solidFill>
                  <a:schemeClr val="lt1"/>
                </a:solidFill>
                <a:latin typeface="Rockwell"/>
                <a:ea typeface="Rockwell"/>
                <a:cs typeface="Rockwell"/>
                <a:sym typeface="Rockwell"/>
              </a:defRPr>
            </a:lvl2pPr>
            <a:lvl3pPr marL="1371600" marR="0" lvl="2" indent="-330200" algn="l" rtl="0">
              <a:lnSpc>
                <a:spcPct val="120000"/>
              </a:lnSpc>
              <a:spcBef>
                <a:spcPts val="500"/>
              </a:spcBef>
              <a:spcAft>
                <a:spcPts val="0"/>
              </a:spcAft>
              <a:buClr>
                <a:schemeClr val="lt1"/>
              </a:buClr>
              <a:buSzPts val="1600"/>
              <a:buFont typeface="Arial"/>
              <a:buChar char="•"/>
              <a:defRPr sz="1600" b="0" i="0" u="none" strike="noStrike" cap="none">
                <a:solidFill>
                  <a:schemeClr val="lt1"/>
                </a:solidFill>
                <a:latin typeface="Rockwell"/>
                <a:ea typeface="Rockwell"/>
                <a:cs typeface="Rockwell"/>
                <a:sym typeface="Rockwell"/>
              </a:defRPr>
            </a:lvl3pPr>
            <a:lvl4pPr marL="1828800" marR="0" lvl="3" indent="-317500" algn="l" rtl="0">
              <a:lnSpc>
                <a:spcPct val="120000"/>
              </a:lnSpc>
              <a:spcBef>
                <a:spcPts val="500"/>
              </a:spcBef>
              <a:spcAft>
                <a:spcPts val="0"/>
              </a:spcAft>
              <a:buClr>
                <a:schemeClr val="lt1"/>
              </a:buClr>
              <a:buSzPts val="1400"/>
              <a:buFont typeface="Arial"/>
              <a:buChar char="•"/>
              <a:defRPr sz="1400" b="0" i="0" u="none" strike="noStrike" cap="none">
                <a:solidFill>
                  <a:schemeClr val="lt1"/>
                </a:solidFill>
                <a:latin typeface="Rockwell"/>
                <a:ea typeface="Rockwell"/>
                <a:cs typeface="Rockwell"/>
                <a:sym typeface="Rockwell"/>
              </a:defRPr>
            </a:lvl4pPr>
            <a:lvl5pPr marL="2286000" marR="0" lvl="4" indent="-304800" algn="l" rtl="0">
              <a:lnSpc>
                <a:spcPct val="120000"/>
              </a:lnSpc>
              <a:spcBef>
                <a:spcPts val="500"/>
              </a:spcBef>
              <a:spcAft>
                <a:spcPts val="0"/>
              </a:spcAft>
              <a:buClr>
                <a:schemeClr val="lt1"/>
              </a:buClr>
              <a:buSzPts val="1200"/>
              <a:buFont typeface="Arial"/>
              <a:buChar char="•"/>
              <a:defRPr sz="1200" b="0" i="0" u="none" strike="noStrike" cap="none">
                <a:solidFill>
                  <a:schemeClr val="lt1"/>
                </a:solidFill>
                <a:latin typeface="Rockwell"/>
                <a:ea typeface="Rockwell"/>
                <a:cs typeface="Rockwell"/>
                <a:sym typeface="Rockwell"/>
              </a:defRPr>
            </a:lvl5pPr>
            <a:lvl6pPr marL="2743200" marR="0" lvl="5" indent="-304800" algn="l" rtl="0">
              <a:lnSpc>
                <a:spcPct val="120000"/>
              </a:lnSpc>
              <a:spcBef>
                <a:spcPts val="500"/>
              </a:spcBef>
              <a:spcAft>
                <a:spcPts val="0"/>
              </a:spcAft>
              <a:buClr>
                <a:schemeClr val="lt1"/>
              </a:buClr>
              <a:buSzPts val="1200"/>
              <a:buFont typeface="Arial"/>
              <a:buChar char="•"/>
              <a:defRPr sz="1200" b="0" i="0" u="none" strike="noStrike" cap="none">
                <a:solidFill>
                  <a:schemeClr val="lt1"/>
                </a:solidFill>
                <a:latin typeface="Rockwell"/>
                <a:ea typeface="Rockwell"/>
                <a:cs typeface="Rockwell"/>
                <a:sym typeface="Rockwell"/>
              </a:defRPr>
            </a:lvl6pPr>
            <a:lvl7pPr marL="3200400" marR="0" lvl="6" indent="-304800" algn="l" rtl="0">
              <a:lnSpc>
                <a:spcPct val="120000"/>
              </a:lnSpc>
              <a:spcBef>
                <a:spcPts val="500"/>
              </a:spcBef>
              <a:spcAft>
                <a:spcPts val="0"/>
              </a:spcAft>
              <a:buClr>
                <a:schemeClr val="lt1"/>
              </a:buClr>
              <a:buSzPts val="1200"/>
              <a:buFont typeface="Arial"/>
              <a:buChar char="•"/>
              <a:defRPr sz="1200" b="0" i="0" u="none" strike="noStrike" cap="none">
                <a:solidFill>
                  <a:schemeClr val="lt1"/>
                </a:solidFill>
                <a:latin typeface="Rockwell"/>
                <a:ea typeface="Rockwell"/>
                <a:cs typeface="Rockwell"/>
                <a:sym typeface="Rockwell"/>
              </a:defRPr>
            </a:lvl7pPr>
            <a:lvl8pPr marL="3657600" marR="0" lvl="7" indent="-304800" algn="l" rtl="0">
              <a:lnSpc>
                <a:spcPct val="120000"/>
              </a:lnSpc>
              <a:spcBef>
                <a:spcPts val="500"/>
              </a:spcBef>
              <a:spcAft>
                <a:spcPts val="0"/>
              </a:spcAft>
              <a:buClr>
                <a:schemeClr val="lt1"/>
              </a:buClr>
              <a:buSzPts val="1200"/>
              <a:buFont typeface="Arial"/>
              <a:buChar char="•"/>
              <a:defRPr sz="1200" b="0" i="0" u="none" strike="noStrike" cap="none">
                <a:solidFill>
                  <a:schemeClr val="lt1"/>
                </a:solidFill>
                <a:latin typeface="Rockwell"/>
                <a:ea typeface="Rockwell"/>
                <a:cs typeface="Rockwell"/>
                <a:sym typeface="Rockwell"/>
              </a:defRPr>
            </a:lvl8pPr>
            <a:lvl9pPr marL="4114800" marR="0" lvl="8" indent="-304800" algn="l" rtl="0">
              <a:lnSpc>
                <a:spcPct val="120000"/>
              </a:lnSpc>
              <a:spcBef>
                <a:spcPts val="500"/>
              </a:spcBef>
              <a:spcAft>
                <a:spcPts val="0"/>
              </a:spcAft>
              <a:buClr>
                <a:schemeClr val="lt1"/>
              </a:buClr>
              <a:buSzPts val="1200"/>
              <a:buFont typeface="Arial"/>
              <a:buChar char="•"/>
              <a:defRPr sz="1200" b="0" i="0" u="none" strike="noStrike" cap="none">
                <a:solidFill>
                  <a:schemeClr val="lt1"/>
                </a:solidFill>
                <a:latin typeface="Rockwell"/>
                <a:ea typeface="Rockwell"/>
                <a:cs typeface="Rockwell"/>
                <a:sym typeface="Rockwell"/>
              </a:defRPr>
            </a:lvl9pPr>
          </a:lstStyle>
          <a:p>
            <a:endParaRPr/>
          </a:p>
        </p:txBody>
      </p:sp>
      <p:sp>
        <p:nvSpPr>
          <p:cNvPr id="12" name="Google Shape;12;p29"/>
          <p:cNvSpPr txBox="1">
            <a:spLocks noGrp="1"/>
          </p:cNvSpPr>
          <p:nvPr>
            <p:ph type="dt" idx="10"/>
          </p:nvPr>
        </p:nvSpPr>
        <p:spPr>
          <a:xfrm>
            <a:off x="7678736" y="5883275"/>
            <a:ext cx="274320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lt1"/>
                </a:solidFill>
                <a:latin typeface="Rockwell"/>
                <a:ea typeface="Rockwell"/>
                <a:cs typeface="Rockwell"/>
                <a:sym typeface="Rockwell"/>
              </a:defRPr>
            </a:lvl1pPr>
            <a:lvl2pPr marR="0" lvl="1"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2pPr>
            <a:lvl3pPr marR="0" lvl="2"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3pPr>
            <a:lvl4pPr marR="0" lvl="3"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4pPr>
            <a:lvl5pPr marR="0" lvl="4"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5pPr>
            <a:lvl6pPr marR="0" lvl="5"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6pPr>
            <a:lvl7pPr marR="0" lvl="6"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7pPr>
            <a:lvl8pPr marR="0" lvl="7"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8pPr>
            <a:lvl9pPr marR="0" lvl="8"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9pPr>
          </a:lstStyle>
          <a:p>
            <a:endParaRPr/>
          </a:p>
        </p:txBody>
      </p:sp>
      <p:sp>
        <p:nvSpPr>
          <p:cNvPr id="13" name="Google Shape;13;p29"/>
          <p:cNvSpPr txBox="1">
            <a:spLocks noGrp="1"/>
          </p:cNvSpPr>
          <p:nvPr>
            <p:ph type="ftr" idx="11"/>
          </p:nvPr>
        </p:nvSpPr>
        <p:spPr>
          <a:xfrm>
            <a:off x="913794" y="5883275"/>
            <a:ext cx="6672865"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lt1"/>
                </a:solidFill>
                <a:latin typeface="Rockwell"/>
                <a:ea typeface="Rockwell"/>
                <a:cs typeface="Rockwell"/>
                <a:sym typeface="Rockwell"/>
              </a:defRPr>
            </a:lvl1pPr>
            <a:lvl2pPr marR="0" lvl="1"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2pPr>
            <a:lvl3pPr marR="0" lvl="2"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3pPr>
            <a:lvl4pPr marR="0" lvl="3"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4pPr>
            <a:lvl5pPr marR="0" lvl="4"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5pPr>
            <a:lvl6pPr marR="0" lvl="5"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6pPr>
            <a:lvl7pPr marR="0" lvl="6"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7pPr>
            <a:lvl8pPr marR="0" lvl="7"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8pPr>
            <a:lvl9pPr marR="0" lvl="8" algn="l" rtl="0">
              <a:spcBef>
                <a:spcPts val="0"/>
              </a:spcBef>
              <a:spcAft>
                <a:spcPts val="0"/>
              </a:spcAft>
              <a:buSzPts val="1400"/>
              <a:buNone/>
              <a:defRPr sz="1800" b="0" i="0" u="none" strike="noStrike" cap="none">
                <a:solidFill>
                  <a:schemeClr val="lt1"/>
                </a:solidFill>
                <a:latin typeface="Rockwell"/>
                <a:ea typeface="Rockwell"/>
                <a:cs typeface="Rockwell"/>
                <a:sym typeface="Rockwell"/>
              </a:defRPr>
            </a:lvl9pPr>
          </a:lstStyle>
          <a:p>
            <a:endParaRPr/>
          </a:p>
        </p:txBody>
      </p:sp>
      <p:sp>
        <p:nvSpPr>
          <p:cNvPr id="14" name="Google Shape;14;p29"/>
          <p:cNvSpPr txBox="1">
            <a:spLocks noGrp="1"/>
          </p:cNvSpPr>
          <p:nvPr>
            <p:ph type="sldNum" idx="12"/>
          </p:nvPr>
        </p:nvSpPr>
        <p:spPr>
          <a:xfrm>
            <a:off x="10514011" y="5883275"/>
            <a:ext cx="75354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chemeClr val="lt1"/>
                </a:solidFill>
                <a:latin typeface="Rockwell"/>
                <a:ea typeface="Rockwell"/>
                <a:cs typeface="Rockwell"/>
                <a:sym typeface="Rockwell"/>
              </a:defRPr>
            </a:lvl1pPr>
            <a:lvl2pPr marL="0" marR="0" lvl="1" indent="0" algn="r" rtl="0">
              <a:spcBef>
                <a:spcPts val="0"/>
              </a:spcBef>
              <a:buNone/>
              <a:defRPr sz="1000" b="0" i="0" u="none" strike="noStrike" cap="none">
                <a:solidFill>
                  <a:schemeClr val="lt1"/>
                </a:solidFill>
                <a:latin typeface="Rockwell"/>
                <a:ea typeface="Rockwell"/>
                <a:cs typeface="Rockwell"/>
                <a:sym typeface="Rockwell"/>
              </a:defRPr>
            </a:lvl2pPr>
            <a:lvl3pPr marL="0" marR="0" lvl="2" indent="0" algn="r" rtl="0">
              <a:spcBef>
                <a:spcPts val="0"/>
              </a:spcBef>
              <a:buNone/>
              <a:defRPr sz="1000" b="0" i="0" u="none" strike="noStrike" cap="none">
                <a:solidFill>
                  <a:schemeClr val="lt1"/>
                </a:solidFill>
                <a:latin typeface="Rockwell"/>
                <a:ea typeface="Rockwell"/>
                <a:cs typeface="Rockwell"/>
                <a:sym typeface="Rockwell"/>
              </a:defRPr>
            </a:lvl3pPr>
            <a:lvl4pPr marL="0" marR="0" lvl="3" indent="0" algn="r" rtl="0">
              <a:spcBef>
                <a:spcPts val="0"/>
              </a:spcBef>
              <a:buNone/>
              <a:defRPr sz="1000" b="0" i="0" u="none" strike="noStrike" cap="none">
                <a:solidFill>
                  <a:schemeClr val="lt1"/>
                </a:solidFill>
                <a:latin typeface="Rockwell"/>
                <a:ea typeface="Rockwell"/>
                <a:cs typeface="Rockwell"/>
                <a:sym typeface="Rockwell"/>
              </a:defRPr>
            </a:lvl4pPr>
            <a:lvl5pPr marL="0" marR="0" lvl="4" indent="0" algn="r" rtl="0">
              <a:spcBef>
                <a:spcPts val="0"/>
              </a:spcBef>
              <a:buNone/>
              <a:defRPr sz="1000" b="0" i="0" u="none" strike="noStrike" cap="none">
                <a:solidFill>
                  <a:schemeClr val="lt1"/>
                </a:solidFill>
                <a:latin typeface="Rockwell"/>
                <a:ea typeface="Rockwell"/>
                <a:cs typeface="Rockwell"/>
                <a:sym typeface="Rockwell"/>
              </a:defRPr>
            </a:lvl5pPr>
            <a:lvl6pPr marL="0" marR="0" lvl="5" indent="0" algn="r" rtl="0">
              <a:spcBef>
                <a:spcPts val="0"/>
              </a:spcBef>
              <a:buNone/>
              <a:defRPr sz="1000" b="0" i="0" u="none" strike="noStrike" cap="none">
                <a:solidFill>
                  <a:schemeClr val="lt1"/>
                </a:solidFill>
                <a:latin typeface="Rockwell"/>
                <a:ea typeface="Rockwell"/>
                <a:cs typeface="Rockwell"/>
                <a:sym typeface="Rockwell"/>
              </a:defRPr>
            </a:lvl6pPr>
            <a:lvl7pPr marL="0" marR="0" lvl="6" indent="0" algn="r" rtl="0">
              <a:spcBef>
                <a:spcPts val="0"/>
              </a:spcBef>
              <a:buNone/>
              <a:defRPr sz="1000" b="0" i="0" u="none" strike="noStrike" cap="none">
                <a:solidFill>
                  <a:schemeClr val="lt1"/>
                </a:solidFill>
                <a:latin typeface="Rockwell"/>
                <a:ea typeface="Rockwell"/>
                <a:cs typeface="Rockwell"/>
                <a:sym typeface="Rockwell"/>
              </a:defRPr>
            </a:lvl7pPr>
            <a:lvl8pPr marL="0" marR="0" lvl="7" indent="0" algn="r" rtl="0">
              <a:spcBef>
                <a:spcPts val="0"/>
              </a:spcBef>
              <a:buNone/>
              <a:defRPr sz="1000" b="0" i="0" u="none" strike="noStrike" cap="none">
                <a:solidFill>
                  <a:schemeClr val="lt1"/>
                </a:solidFill>
                <a:latin typeface="Rockwell"/>
                <a:ea typeface="Rockwell"/>
                <a:cs typeface="Rockwell"/>
                <a:sym typeface="Rockwell"/>
              </a:defRPr>
            </a:lvl8pPr>
            <a:lvl9pPr marL="0" marR="0" lvl="8" indent="0" algn="r" rtl="0">
              <a:spcBef>
                <a:spcPts val="0"/>
              </a:spcBef>
              <a:buNone/>
              <a:defRPr sz="10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
          <p:cNvSpPr txBox="1">
            <a:spLocks noGrp="1"/>
          </p:cNvSpPr>
          <p:nvPr>
            <p:ph type="ctrTitle"/>
          </p:nvPr>
        </p:nvSpPr>
        <p:spPr>
          <a:xfrm>
            <a:off x="1595269" y="1122363"/>
            <a:ext cx="9001462"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lt1"/>
              </a:buClr>
              <a:buSzPct val="100000"/>
              <a:buFont typeface="Bookman Old Style"/>
              <a:buNone/>
            </a:pPr>
            <a:r>
              <a:rPr lang="lt-LT"/>
              <a:t>ŠIAURĖS VAKARŲ LIETUVOS VIETOS VEIKLOS GRUPĖS 2022 METŲ VEIKLOS ATASKAITA</a:t>
            </a:r>
            <a:endParaRPr/>
          </a:p>
        </p:txBody>
      </p:sp>
      <p:sp>
        <p:nvSpPr>
          <p:cNvPr id="142" name="Google Shape;142;p1"/>
          <p:cNvSpPr txBox="1">
            <a:spLocks noGrp="1"/>
          </p:cNvSpPr>
          <p:nvPr>
            <p:ph type="subTitle" idx="1"/>
          </p:nvPr>
        </p:nvSpPr>
        <p:spPr>
          <a:xfrm>
            <a:off x="1415063" y="5281541"/>
            <a:ext cx="8767860" cy="1388165"/>
          </a:xfrm>
          <a:prstGeom prst="rect">
            <a:avLst/>
          </a:prstGeom>
          <a:noFill/>
          <a:ln>
            <a:noFill/>
          </a:ln>
        </p:spPr>
        <p:txBody>
          <a:bodyPr spcFirstLastPara="1" wrap="square" lIns="91425" tIns="45700" rIns="91425" bIns="45700" anchor="t" anchorCtr="0">
            <a:normAutofit/>
          </a:bodyPr>
          <a:lstStyle/>
          <a:p>
            <a:pPr marL="0" lvl="0" indent="0" algn="ctr" rtl="0">
              <a:lnSpc>
                <a:spcPct val="120000"/>
              </a:lnSpc>
              <a:spcBef>
                <a:spcPts val="0"/>
              </a:spcBef>
              <a:spcAft>
                <a:spcPts val="0"/>
              </a:spcAft>
              <a:buClr>
                <a:schemeClr val="lt1"/>
              </a:buClr>
              <a:buSzPts val="2400"/>
              <a:buNone/>
            </a:pPr>
            <a:r>
              <a:rPr lang="lt-LT"/>
              <a:t>2023-04-26</a:t>
            </a:r>
            <a:endParaRPr/>
          </a:p>
        </p:txBody>
      </p:sp>
      <p:pic>
        <p:nvPicPr>
          <p:cNvPr id="143" name="Google Shape;143;p1"/>
          <p:cNvPicPr preferRelativeResize="0"/>
          <p:nvPr/>
        </p:nvPicPr>
        <p:blipFill rotWithShape="1">
          <a:blip r:embed="rId3">
            <a:alphaModFix/>
          </a:blip>
          <a:srcRect/>
          <a:stretch/>
        </p:blipFill>
        <p:spPr>
          <a:xfrm>
            <a:off x="3264162" y="4328132"/>
            <a:ext cx="5663675" cy="640135"/>
          </a:xfrm>
          <a:prstGeom prst="rect">
            <a:avLst/>
          </a:prstGeom>
          <a:noFill/>
          <a:ln>
            <a:noFill/>
          </a:ln>
        </p:spPr>
      </p:pic>
      <p:pic>
        <p:nvPicPr>
          <p:cNvPr id="144" name="Google Shape;144;p1"/>
          <p:cNvPicPr preferRelativeResize="0"/>
          <p:nvPr/>
        </p:nvPicPr>
        <p:blipFill rotWithShape="1">
          <a:blip r:embed="rId4">
            <a:alphaModFix/>
          </a:blip>
          <a:srcRect/>
          <a:stretch/>
        </p:blipFill>
        <p:spPr>
          <a:xfrm>
            <a:off x="9466852" y="4907111"/>
            <a:ext cx="2725148" cy="195088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
          <p:cNvSpPr txBox="1">
            <a:spLocks noGrp="1"/>
          </p:cNvSpPr>
          <p:nvPr>
            <p:ph type="title"/>
          </p:nvPr>
        </p:nvSpPr>
        <p:spPr>
          <a:xfrm>
            <a:off x="186813" y="176980"/>
            <a:ext cx="12005187" cy="10250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800"/>
              <a:buFont typeface="Times New Roman"/>
              <a:buNone/>
            </a:pPr>
            <a:r>
              <a:rPr lang="lt-LT" sz="4800" b="1" dirty="0">
                <a:solidFill>
                  <a:schemeClr val="lt1"/>
                </a:solidFill>
                <a:latin typeface="Times New Roman"/>
                <a:ea typeface="Times New Roman"/>
                <a:cs typeface="Times New Roman"/>
                <a:sym typeface="Times New Roman"/>
              </a:rPr>
              <a:t>ŠIAURĖS VAKARŲ LIETUVOS VIETOS VEIKLOS GRUPĖ 2022 M.</a:t>
            </a:r>
            <a:endParaRPr dirty="0"/>
          </a:p>
        </p:txBody>
      </p:sp>
      <p:sp>
        <p:nvSpPr>
          <p:cNvPr id="150" name="Google Shape;150;p2"/>
          <p:cNvSpPr txBox="1">
            <a:spLocks noGrp="1"/>
          </p:cNvSpPr>
          <p:nvPr>
            <p:ph type="body" idx="1"/>
          </p:nvPr>
        </p:nvSpPr>
        <p:spPr>
          <a:xfrm>
            <a:off x="235974" y="1430594"/>
            <a:ext cx="11956025" cy="5250426"/>
          </a:xfrm>
          <a:prstGeom prst="rect">
            <a:avLst/>
          </a:prstGeom>
          <a:noFill/>
          <a:ln>
            <a:noFill/>
          </a:ln>
        </p:spPr>
        <p:txBody>
          <a:bodyPr spcFirstLastPara="1" wrap="square" lIns="91425" tIns="45700" rIns="91425" bIns="45700" anchor="t" anchorCtr="0">
            <a:normAutofit fontScale="70000" lnSpcReduction="20000"/>
          </a:bodyPr>
          <a:lstStyle/>
          <a:p>
            <a:pPr marL="228600" lvl="0" indent="-186690" algn="l" rtl="0">
              <a:lnSpc>
                <a:spcPct val="120000"/>
              </a:lnSpc>
              <a:spcBef>
                <a:spcPts val="0"/>
              </a:spcBef>
              <a:spcAft>
                <a:spcPts val="0"/>
              </a:spcAft>
              <a:buClr>
                <a:schemeClr val="lt1"/>
              </a:buClr>
              <a:buSzPct val="100000"/>
              <a:buChar char="•"/>
            </a:pPr>
            <a:r>
              <a:rPr lang="lt-LT" sz="4400" dirty="0">
                <a:solidFill>
                  <a:schemeClr val="lt1"/>
                </a:solidFill>
                <a:latin typeface="Times New Roman"/>
                <a:ea typeface="Times New Roman"/>
                <a:cs typeface="Times New Roman"/>
                <a:sym typeface="Times New Roman"/>
              </a:rPr>
              <a:t> Įsteigimo data – 2004 m. rugsėjo 10 d. </a:t>
            </a:r>
            <a:endParaRPr dirty="0"/>
          </a:p>
          <a:p>
            <a:pPr marL="228600" lvl="0" indent="-186690" algn="l" rtl="0">
              <a:lnSpc>
                <a:spcPct val="120000"/>
              </a:lnSpc>
              <a:spcBef>
                <a:spcPts val="1000"/>
              </a:spcBef>
              <a:spcAft>
                <a:spcPts val="0"/>
              </a:spcAft>
              <a:buClr>
                <a:schemeClr val="lt1"/>
              </a:buClr>
              <a:buSzPct val="100000"/>
              <a:buChar char="•"/>
            </a:pPr>
            <a:r>
              <a:rPr lang="lt-LT" sz="4400" dirty="0">
                <a:solidFill>
                  <a:schemeClr val="lt1"/>
                </a:solidFill>
                <a:latin typeface="Times New Roman"/>
                <a:ea typeface="Times New Roman"/>
                <a:cs typeface="Times New Roman"/>
                <a:sym typeface="Times New Roman"/>
              </a:rPr>
              <a:t> </a:t>
            </a:r>
            <a:r>
              <a:rPr lang="lt-LT" sz="4400" dirty="0">
                <a:latin typeface="Times New Roman"/>
                <a:ea typeface="Times New Roman"/>
                <a:cs typeface="Times New Roman"/>
                <a:sym typeface="Times New Roman"/>
              </a:rPr>
              <a:t>29</a:t>
            </a:r>
            <a:r>
              <a:rPr lang="lt-LT" sz="4400" dirty="0">
                <a:solidFill>
                  <a:schemeClr val="lt1"/>
                </a:solidFill>
                <a:latin typeface="Times New Roman"/>
                <a:ea typeface="Times New Roman"/>
                <a:cs typeface="Times New Roman"/>
                <a:sym typeface="Times New Roman"/>
              </a:rPr>
              <a:t> nariai (2 fiziniai asmenys, 15 pilietinės visuomenės atstovų, 1 vietos valdžios, 11 verslo atstov</a:t>
            </a:r>
            <a:r>
              <a:rPr lang="lt-LT" sz="4400" dirty="0">
                <a:latin typeface="Times New Roman"/>
                <a:ea typeface="Times New Roman"/>
                <a:cs typeface="Times New Roman"/>
                <a:sym typeface="Times New Roman"/>
              </a:rPr>
              <a:t>ų</a:t>
            </a:r>
            <a:r>
              <a:rPr lang="lt-LT" sz="4400" dirty="0">
                <a:solidFill>
                  <a:schemeClr val="lt1"/>
                </a:solidFill>
                <a:latin typeface="Times New Roman"/>
                <a:ea typeface="Times New Roman"/>
                <a:cs typeface="Times New Roman"/>
                <a:sym typeface="Times New Roman"/>
              </a:rPr>
              <a:t>) </a:t>
            </a:r>
            <a:endParaRPr dirty="0"/>
          </a:p>
          <a:p>
            <a:pPr marL="228600" lvl="0" indent="-186690" algn="l" rtl="0">
              <a:lnSpc>
                <a:spcPct val="120000"/>
              </a:lnSpc>
              <a:spcBef>
                <a:spcPts val="1000"/>
              </a:spcBef>
              <a:spcAft>
                <a:spcPts val="0"/>
              </a:spcAft>
              <a:buClr>
                <a:schemeClr val="lt1"/>
              </a:buClr>
              <a:buSzPct val="100000"/>
              <a:buChar char="•"/>
            </a:pPr>
            <a:r>
              <a:rPr lang="lt-LT" sz="4400" dirty="0">
                <a:solidFill>
                  <a:schemeClr val="lt1"/>
                </a:solidFill>
                <a:latin typeface="Times New Roman"/>
                <a:ea typeface="Times New Roman"/>
                <a:cs typeface="Times New Roman"/>
                <a:sym typeface="Times New Roman"/>
              </a:rPr>
              <a:t> valdybą sudaro 11 narių</a:t>
            </a:r>
            <a:endParaRPr dirty="0"/>
          </a:p>
          <a:p>
            <a:pPr marL="228600" lvl="0" indent="-186690" algn="l" rtl="0">
              <a:lnSpc>
                <a:spcPct val="120000"/>
              </a:lnSpc>
              <a:spcBef>
                <a:spcPts val="1000"/>
              </a:spcBef>
              <a:spcAft>
                <a:spcPts val="0"/>
              </a:spcAft>
              <a:buClr>
                <a:schemeClr val="lt1"/>
              </a:buClr>
              <a:buSzPct val="100000"/>
              <a:buChar char="•"/>
            </a:pPr>
            <a:r>
              <a:rPr lang="lt-LT" sz="4400" dirty="0">
                <a:solidFill>
                  <a:schemeClr val="lt1"/>
                </a:solidFill>
                <a:latin typeface="Times New Roman"/>
                <a:ea typeface="Times New Roman"/>
                <a:cs typeface="Times New Roman"/>
                <a:sym typeface="Times New Roman"/>
              </a:rPr>
              <a:t> dirba 4 darbuotojai, 3.5 etato: </a:t>
            </a:r>
            <a:endParaRPr dirty="0"/>
          </a:p>
          <a:p>
            <a:pPr marL="228600" lvl="0" indent="-186690" algn="l" rtl="0">
              <a:lnSpc>
                <a:spcPct val="120000"/>
              </a:lnSpc>
              <a:spcBef>
                <a:spcPts val="1000"/>
              </a:spcBef>
              <a:spcAft>
                <a:spcPts val="0"/>
              </a:spcAft>
              <a:buClr>
                <a:schemeClr val="lt1"/>
              </a:buClr>
              <a:buSzPct val="100000"/>
              <a:buChar char="•"/>
            </a:pPr>
            <a:r>
              <a:rPr lang="lt-LT" sz="4400" dirty="0">
                <a:solidFill>
                  <a:schemeClr val="lt1"/>
                </a:solidFill>
                <a:latin typeface="Times New Roman"/>
                <a:ea typeface="Times New Roman"/>
                <a:cs typeface="Times New Roman"/>
                <a:sym typeface="Times New Roman"/>
              </a:rPr>
              <a:t>    pirmininkas (0,5 etato) </a:t>
            </a:r>
            <a:endParaRPr dirty="0"/>
          </a:p>
          <a:p>
            <a:pPr marL="228600" lvl="0" indent="-186690" algn="l" rtl="0">
              <a:lnSpc>
                <a:spcPct val="120000"/>
              </a:lnSpc>
              <a:spcBef>
                <a:spcPts val="1000"/>
              </a:spcBef>
              <a:spcAft>
                <a:spcPts val="0"/>
              </a:spcAft>
              <a:buClr>
                <a:schemeClr val="lt1"/>
              </a:buClr>
              <a:buSzPct val="100000"/>
              <a:buChar char="•"/>
            </a:pPr>
            <a:r>
              <a:rPr lang="lt-LT" sz="4400" dirty="0">
                <a:solidFill>
                  <a:schemeClr val="lt1"/>
                </a:solidFill>
                <a:latin typeface="Times New Roman"/>
                <a:ea typeface="Times New Roman"/>
                <a:cs typeface="Times New Roman"/>
                <a:sym typeface="Times New Roman"/>
              </a:rPr>
              <a:t>    finansininkas (0,5 etato)</a:t>
            </a:r>
            <a:endParaRPr dirty="0"/>
          </a:p>
          <a:p>
            <a:pPr marL="228600" lvl="0" indent="-186690" algn="l" rtl="0">
              <a:lnSpc>
                <a:spcPct val="120000"/>
              </a:lnSpc>
              <a:spcBef>
                <a:spcPts val="1000"/>
              </a:spcBef>
              <a:spcAft>
                <a:spcPts val="0"/>
              </a:spcAft>
              <a:buClr>
                <a:schemeClr val="lt1"/>
              </a:buClr>
              <a:buSzPct val="100000"/>
              <a:buChar char="•"/>
            </a:pPr>
            <a:r>
              <a:rPr lang="lt-LT" sz="4400" dirty="0">
                <a:solidFill>
                  <a:schemeClr val="lt1"/>
                </a:solidFill>
                <a:latin typeface="Times New Roman"/>
                <a:ea typeface="Times New Roman"/>
                <a:cs typeface="Times New Roman"/>
                <a:sym typeface="Times New Roman"/>
              </a:rPr>
              <a:t>    administratoriai (1,5 etato) </a:t>
            </a:r>
            <a:endParaRPr dirty="0"/>
          </a:p>
          <a:p>
            <a:pPr marL="228600" lvl="0" indent="-186690" algn="l" rtl="0">
              <a:lnSpc>
                <a:spcPct val="120000"/>
              </a:lnSpc>
              <a:spcBef>
                <a:spcPts val="1000"/>
              </a:spcBef>
              <a:spcAft>
                <a:spcPts val="0"/>
              </a:spcAft>
              <a:buClr>
                <a:schemeClr val="lt1"/>
              </a:buClr>
              <a:buSzPct val="100000"/>
              <a:buChar char="•"/>
            </a:pPr>
            <a:r>
              <a:rPr lang="lt-LT" sz="4400" dirty="0">
                <a:solidFill>
                  <a:schemeClr val="lt1"/>
                </a:solidFill>
                <a:latin typeface="Times New Roman"/>
                <a:ea typeface="Times New Roman"/>
                <a:cs typeface="Times New Roman"/>
                <a:sym typeface="Times New Roman"/>
              </a:rPr>
              <a:t>    viešųjų ryšių specialistas (1 etato)</a:t>
            </a:r>
            <a:endParaRPr dirty="0"/>
          </a:p>
          <a:p>
            <a:pPr marL="228600" lvl="0" indent="-33020" algn="l" rtl="0">
              <a:lnSpc>
                <a:spcPct val="120000"/>
              </a:lnSpc>
              <a:spcBef>
                <a:spcPts val="1000"/>
              </a:spcBef>
              <a:spcAft>
                <a:spcPts val="0"/>
              </a:spcAft>
              <a:buClr>
                <a:schemeClr val="lt1"/>
              </a:buClr>
              <a:buSzPct val="100000"/>
              <a:buNone/>
            </a:pPr>
            <a:endParaRPr sz="4400" dirty="0">
              <a:solidFill>
                <a:schemeClr val="lt1"/>
              </a:solidFill>
              <a:latin typeface="Times New Roman"/>
              <a:ea typeface="Times New Roman"/>
              <a:cs typeface="Times New Roman"/>
              <a:sym typeface="Times New Roman"/>
            </a:endParaRPr>
          </a:p>
        </p:txBody>
      </p:sp>
      <p:pic>
        <p:nvPicPr>
          <p:cNvPr id="151" name="Google Shape;151;p2"/>
          <p:cNvPicPr preferRelativeResize="0"/>
          <p:nvPr/>
        </p:nvPicPr>
        <p:blipFill rotWithShape="1">
          <a:blip r:embed="rId3">
            <a:alphaModFix/>
          </a:blip>
          <a:srcRect/>
          <a:stretch/>
        </p:blipFill>
        <p:spPr>
          <a:xfrm>
            <a:off x="10478876" y="5638694"/>
            <a:ext cx="1713124" cy="121930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2E872D1-542A-4EA3-5A32-1B8A58287072}"/>
              </a:ext>
            </a:extLst>
          </p:cNvPr>
          <p:cNvSpPr>
            <a:spLocks noGrp="1"/>
          </p:cNvSpPr>
          <p:nvPr>
            <p:ph type="title"/>
          </p:nvPr>
        </p:nvSpPr>
        <p:spPr>
          <a:xfrm>
            <a:off x="438913" y="609601"/>
            <a:ext cx="10828644" cy="533400"/>
          </a:xfrm>
        </p:spPr>
        <p:txBody>
          <a:bodyPr>
            <a:normAutofit fontScale="90000"/>
          </a:bodyPr>
          <a:lstStyle/>
          <a:p>
            <a:r>
              <a:rPr lang="lt-LT" dirty="0"/>
              <a:t>Vietos veiklos grupės valdymas</a:t>
            </a:r>
          </a:p>
        </p:txBody>
      </p:sp>
      <p:sp>
        <p:nvSpPr>
          <p:cNvPr id="3" name="Teksto vietos rezervavimo ženklas 2">
            <a:extLst>
              <a:ext uri="{FF2B5EF4-FFF2-40B4-BE49-F238E27FC236}">
                <a16:creationId xmlns:a16="http://schemas.microsoft.com/office/drawing/2014/main" id="{EDFC1CB1-5DCB-0C13-A33F-D20D6FF93AE9}"/>
              </a:ext>
            </a:extLst>
          </p:cNvPr>
          <p:cNvSpPr>
            <a:spLocks noGrp="1"/>
          </p:cNvSpPr>
          <p:nvPr>
            <p:ph type="body" idx="1"/>
          </p:nvPr>
        </p:nvSpPr>
        <p:spPr>
          <a:xfrm>
            <a:off x="621792" y="1271016"/>
            <a:ext cx="10645765" cy="5367528"/>
          </a:xfrm>
        </p:spPr>
        <p:txBody>
          <a:bodyPr>
            <a:normAutofit/>
          </a:bodyPr>
          <a:lstStyle/>
          <a:p>
            <a:r>
              <a:rPr lang="lt-LT" dirty="0"/>
              <a:t>Aukščiausias organas – Visuotinis narių susirinkimas (renka valdybą, VVG pirmininką, pavaduotoją, tvirtina nuostatus, jų pakeitimus, tvirtina strategijas ir kt.);</a:t>
            </a:r>
          </a:p>
          <a:p>
            <a:r>
              <a:rPr lang="lt-LT" dirty="0"/>
              <a:t>Vietos veiklos grupės valdyba – 11 narių (3 vietos valdžios atstovai, 3 verslo atstovai ir 5 visuomeninių organizacijų atstovai). </a:t>
            </a:r>
          </a:p>
          <a:p>
            <a:r>
              <a:rPr lang="lt-LT" dirty="0"/>
              <a:t>Valdyba: </a:t>
            </a:r>
          </a:p>
          <a:p>
            <a:r>
              <a:rPr lang="lt-LT" dirty="0"/>
              <a:t> turi atspindėti moterų ir vyrų lygias galimybes;</a:t>
            </a:r>
          </a:p>
          <a:p>
            <a:r>
              <a:rPr lang="lt-LT" dirty="0"/>
              <a:t> atstovauti asmenims turintiems negalią, pažeidžiamų ar atskirų visuomenės grupių teises ir socialinius interesus;</a:t>
            </a:r>
          </a:p>
          <a:p>
            <a:r>
              <a:rPr lang="lt-LT" dirty="0"/>
              <a:t>deklaruoti Privačių interesų registre privačius interesus ir teikti jų pakeitimus;</a:t>
            </a:r>
          </a:p>
          <a:p>
            <a:r>
              <a:rPr lang="lt-LT" dirty="0"/>
              <a:t>būti įvairaus amžiaus (1 asmuo iki 29 metų; 2 asmenys iki 40 metų). </a:t>
            </a:r>
          </a:p>
          <a:p>
            <a:endParaRPr lang="lt-LT" dirty="0"/>
          </a:p>
        </p:txBody>
      </p:sp>
    </p:spTree>
    <p:extLst>
      <p:ext uri="{BB962C8B-B14F-4D97-AF65-F5344CB8AC3E}">
        <p14:creationId xmlns:p14="http://schemas.microsoft.com/office/powerpoint/2010/main" val="2458229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graphicFrame>
        <p:nvGraphicFramePr>
          <p:cNvPr id="185" name="Google Shape;185;p4"/>
          <p:cNvGraphicFramePr/>
          <p:nvPr>
            <p:extLst>
              <p:ext uri="{D42A27DB-BD31-4B8C-83A1-F6EECF244321}">
                <p14:modId xmlns:p14="http://schemas.microsoft.com/office/powerpoint/2010/main" val="3989982534"/>
              </p:ext>
            </p:extLst>
          </p:nvPr>
        </p:nvGraphicFramePr>
        <p:xfrm>
          <a:off x="0" y="0"/>
          <a:ext cx="12192000" cy="6700950"/>
        </p:xfrm>
        <a:graphic>
          <a:graphicData uri="http://schemas.openxmlformats.org/drawingml/2006/table">
            <a:tbl>
              <a:tblPr firstRow="1" bandRow="1">
                <a:noFill/>
                <a:tableStyleId>{D826FF0C-8C39-4C26-A915-972FF803F16D}</a:tableStyleId>
              </a:tblPr>
              <a:tblGrid>
                <a:gridCol w="975350">
                  <a:extLst>
                    <a:ext uri="{9D8B030D-6E8A-4147-A177-3AD203B41FA5}">
                      <a16:colId xmlns:a16="http://schemas.microsoft.com/office/drawing/2014/main" val="20000"/>
                    </a:ext>
                  </a:extLst>
                </a:gridCol>
                <a:gridCol w="715265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360950">
                <a:tc>
                  <a:txBody>
                    <a:bodyPr/>
                    <a:lstStyle/>
                    <a:p>
                      <a:pPr marL="0" marR="0" lvl="0" indent="0" algn="l" rtl="0">
                        <a:spcBef>
                          <a:spcPts val="0"/>
                        </a:spcBef>
                        <a:spcAft>
                          <a:spcPts val="0"/>
                        </a:spcAft>
                        <a:buNone/>
                      </a:pPr>
                      <a:r>
                        <a:rPr lang="lt-LT" sz="2000" b="0" u="none" strike="noStrike" cap="none" dirty="0">
                          <a:solidFill>
                            <a:schemeClr val="lt1"/>
                          </a:solidFill>
                          <a:latin typeface="Times New Roman"/>
                          <a:ea typeface="Times New Roman"/>
                          <a:cs typeface="Times New Roman"/>
                          <a:sym typeface="Times New Roman"/>
                        </a:rPr>
                        <a:t>Eil. Nr.</a:t>
                      </a:r>
                      <a:endParaRPr dirty="0"/>
                    </a:p>
                  </a:txBody>
                  <a:tcPr marL="91450" marR="91450" marT="45725" marB="45725"/>
                </a:tc>
                <a:tc>
                  <a:txBody>
                    <a:bodyPr/>
                    <a:lstStyle/>
                    <a:p>
                      <a:pPr marL="0" marR="0" lvl="0" indent="0" algn="l" rtl="0">
                        <a:spcBef>
                          <a:spcPts val="0"/>
                        </a:spcBef>
                        <a:spcAft>
                          <a:spcPts val="0"/>
                        </a:spcAft>
                        <a:buNone/>
                      </a:pPr>
                      <a:r>
                        <a:rPr lang="lt-LT" sz="2000" b="0">
                          <a:solidFill>
                            <a:schemeClr val="lt1"/>
                          </a:solidFill>
                          <a:latin typeface="Times New Roman"/>
                          <a:ea typeface="Times New Roman"/>
                          <a:cs typeface="Times New Roman"/>
                          <a:sym typeface="Times New Roman"/>
                        </a:rPr>
                        <a:t>Viešieji juridiniai asmenys</a:t>
                      </a:r>
                      <a:endParaRPr/>
                    </a:p>
                  </a:txBody>
                  <a:tcPr marL="91450" marR="91450" marT="45725" marB="45725"/>
                </a:tc>
                <a:tc>
                  <a:txBody>
                    <a:bodyPr/>
                    <a:lstStyle/>
                    <a:p>
                      <a:pPr marL="0" marR="0" lvl="0" indent="0" algn="ctr" rtl="0">
                        <a:spcBef>
                          <a:spcPts val="0"/>
                        </a:spcBef>
                        <a:spcAft>
                          <a:spcPts val="0"/>
                        </a:spcAft>
                        <a:buNone/>
                      </a:pPr>
                      <a:r>
                        <a:rPr lang="lt-LT" sz="2000" b="0">
                          <a:solidFill>
                            <a:schemeClr val="lt1"/>
                          </a:solidFill>
                          <a:latin typeface="Times New Roman"/>
                          <a:ea typeface="Times New Roman"/>
                          <a:cs typeface="Times New Roman"/>
                          <a:sym typeface="Times New Roman"/>
                        </a:rPr>
                        <a:t>Kodas</a:t>
                      </a:r>
                      <a:endParaRPr/>
                    </a:p>
                  </a:txBody>
                  <a:tcPr marL="91450" marR="91450" marT="45725" marB="45725"/>
                </a:tc>
                <a:extLst>
                  <a:ext uri="{0D108BD9-81ED-4DB2-BD59-A6C34878D82A}">
                    <a16:rowId xmlns:a16="http://schemas.microsoft.com/office/drawing/2014/main" val="10000"/>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1.</a:t>
                      </a:r>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Račališkių bendruomenė</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167388130</a:t>
                      </a:r>
                      <a:endParaRPr sz="2000" b="0">
                        <a:solidFill>
                          <a:srgbClr val="0C0C0C"/>
                        </a:solidFill>
                        <a:latin typeface="Times New Roman"/>
                        <a:ea typeface="Times New Roman"/>
                        <a:cs typeface="Times New Roman"/>
                        <a:sym typeface="Times New Roman"/>
                      </a:endParaRPr>
                    </a:p>
                  </a:txBody>
                  <a:tcPr marL="91425" marR="91425" marT="45725" marB="45725"/>
                </a:tc>
                <a:extLst>
                  <a:ext uri="{0D108BD9-81ED-4DB2-BD59-A6C34878D82A}">
                    <a16:rowId xmlns:a16="http://schemas.microsoft.com/office/drawing/2014/main" val="10001"/>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2.</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Auksodės kaimo bendruomenė</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167397713</a:t>
                      </a:r>
                      <a:endParaRPr sz="2000" b="0">
                        <a:solidFill>
                          <a:srgbClr val="0C0C0C"/>
                        </a:solidFill>
                        <a:latin typeface="Times New Roman"/>
                        <a:ea typeface="Times New Roman"/>
                        <a:cs typeface="Times New Roman"/>
                        <a:sym typeface="Times New Roman"/>
                      </a:endParaRPr>
                    </a:p>
                  </a:txBody>
                  <a:tcPr marL="91425" marR="91425" marT="45725" marB="45725"/>
                </a:tc>
                <a:extLst>
                  <a:ext uri="{0D108BD9-81ED-4DB2-BD59-A6C34878D82A}">
                    <a16:rowId xmlns:a16="http://schemas.microsoft.com/office/drawing/2014/main" val="10002"/>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3.</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Mažeikių rajono Pakalupio bendruomenė</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302813913</a:t>
                      </a:r>
                      <a:endParaRPr sz="2000" b="0">
                        <a:solidFill>
                          <a:srgbClr val="0C0C0C"/>
                        </a:solidFill>
                        <a:latin typeface="Times New Roman"/>
                        <a:ea typeface="Times New Roman"/>
                        <a:cs typeface="Times New Roman"/>
                        <a:sym typeface="Times New Roman"/>
                      </a:endParaRPr>
                    </a:p>
                  </a:txBody>
                  <a:tcPr marL="91425" marR="91425" marT="45725" marB="45725"/>
                </a:tc>
                <a:extLst>
                  <a:ext uri="{0D108BD9-81ED-4DB2-BD59-A6C34878D82A}">
                    <a16:rowId xmlns:a16="http://schemas.microsoft.com/office/drawing/2014/main" val="10003"/>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4.</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Lūšės bendruomenė </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167399917</a:t>
                      </a:r>
                      <a:endParaRPr sz="2000" b="0">
                        <a:solidFill>
                          <a:srgbClr val="0C0C0C"/>
                        </a:solidFill>
                        <a:latin typeface="Times New Roman"/>
                        <a:ea typeface="Times New Roman"/>
                        <a:cs typeface="Times New Roman"/>
                        <a:sym typeface="Times New Roman"/>
                      </a:endParaRPr>
                    </a:p>
                  </a:txBody>
                  <a:tcPr marL="91425" marR="91425" marT="45725" marB="45725"/>
                </a:tc>
                <a:extLst>
                  <a:ext uri="{0D108BD9-81ED-4DB2-BD59-A6C34878D82A}">
                    <a16:rowId xmlns:a16="http://schemas.microsoft.com/office/drawing/2014/main" val="10004"/>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5.</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Kaimo bendruomenė „Dautarai“</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302726522</a:t>
                      </a:r>
                      <a:endParaRPr sz="2000" b="0">
                        <a:solidFill>
                          <a:srgbClr val="0C0C0C"/>
                        </a:solidFill>
                        <a:latin typeface="Times New Roman"/>
                        <a:ea typeface="Times New Roman"/>
                        <a:cs typeface="Times New Roman"/>
                        <a:sym typeface="Times New Roman"/>
                      </a:endParaRPr>
                    </a:p>
                  </a:txBody>
                  <a:tcPr marL="91425" marR="91425" marT="45725" marB="45725"/>
                </a:tc>
                <a:extLst>
                  <a:ext uri="{0D108BD9-81ED-4DB2-BD59-A6C34878D82A}">
                    <a16:rowId xmlns:a16="http://schemas.microsoft.com/office/drawing/2014/main" val="10005"/>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6.</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Mažeikių rajono ligonių astmos klubas</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166918711</a:t>
                      </a:r>
                      <a:endParaRPr/>
                    </a:p>
                  </a:txBody>
                  <a:tcPr marL="68575" marR="68575" marT="0" marB="0"/>
                </a:tc>
                <a:extLst>
                  <a:ext uri="{0D108BD9-81ED-4DB2-BD59-A6C34878D82A}">
                    <a16:rowId xmlns:a16="http://schemas.microsoft.com/office/drawing/2014/main" val="10006"/>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7.</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Ukrinų kaimo bendruomenė</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167396230</a:t>
                      </a:r>
                      <a:endParaRPr sz="2000" b="0">
                        <a:solidFill>
                          <a:srgbClr val="0C0C0C"/>
                        </a:solidFill>
                        <a:latin typeface="Times New Roman"/>
                        <a:ea typeface="Times New Roman"/>
                        <a:cs typeface="Times New Roman"/>
                        <a:sym typeface="Times New Roman"/>
                      </a:endParaRPr>
                    </a:p>
                  </a:txBody>
                  <a:tcPr marL="91425" marR="91425" marT="45725" marB="45725"/>
                </a:tc>
                <a:extLst>
                  <a:ext uri="{0D108BD9-81ED-4DB2-BD59-A6C34878D82A}">
                    <a16:rowId xmlns:a16="http://schemas.microsoft.com/office/drawing/2014/main" val="10007"/>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8.</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Mažeikių rajono kaimo bendruomenių sąjunga </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300039846</a:t>
                      </a:r>
                      <a:endParaRPr sz="2000" b="0">
                        <a:solidFill>
                          <a:srgbClr val="0C0C0C"/>
                        </a:solidFill>
                        <a:latin typeface="Times New Roman"/>
                        <a:ea typeface="Times New Roman"/>
                        <a:cs typeface="Times New Roman"/>
                        <a:sym typeface="Times New Roman"/>
                      </a:endParaRPr>
                    </a:p>
                  </a:txBody>
                  <a:tcPr marL="0" marR="0" marT="0" marB="0"/>
                </a:tc>
                <a:extLst>
                  <a:ext uri="{0D108BD9-81ED-4DB2-BD59-A6C34878D82A}">
                    <a16:rowId xmlns:a16="http://schemas.microsoft.com/office/drawing/2014/main" val="10008"/>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9.</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Židikų seniūnijos bendruomenė</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300581512</a:t>
                      </a:r>
                      <a:endParaRPr sz="2000" b="0">
                        <a:solidFill>
                          <a:srgbClr val="0C0C0C"/>
                        </a:solidFill>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9"/>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10.</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Buknaičių kaimo bendruomenė</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167397670</a:t>
                      </a:r>
                      <a:endParaRPr sz="2000" b="0">
                        <a:solidFill>
                          <a:srgbClr val="0C0C0C"/>
                        </a:solidFill>
                        <a:latin typeface="Times New Roman"/>
                        <a:ea typeface="Times New Roman"/>
                        <a:cs typeface="Times New Roman"/>
                        <a:sym typeface="Times New Roman"/>
                      </a:endParaRPr>
                    </a:p>
                  </a:txBody>
                  <a:tcPr marL="91425" marR="91425" marT="45725" marB="45725"/>
                </a:tc>
                <a:extLst>
                  <a:ext uri="{0D108BD9-81ED-4DB2-BD59-A6C34878D82A}">
                    <a16:rowId xmlns:a16="http://schemas.microsoft.com/office/drawing/2014/main" val="10010"/>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11.</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Sedos bendruomenė</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167373961</a:t>
                      </a:r>
                      <a:endParaRPr sz="2000" b="0">
                        <a:solidFill>
                          <a:srgbClr val="0C0C0C"/>
                        </a:solidFill>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11"/>
                  </a:ext>
                </a:extLst>
              </a:tr>
              <a:tr h="360950">
                <a:tc>
                  <a:txBody>
                    <a:bodyPr/>
                    <a:lstStyle/>
                    <a:p>
                      <a:pPr marL="0" marR="0" lvl="0" indent="0" algn="l" rtl="0">
                        <a:lnSpc>
                          <a:spcPct val="100000"/>
                        </a:lnSpc>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12.</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Pikelių bendruomenė</a:t>
                      </a:r>
                      <a:endParaRPr sz="2000" b="0">
                        <a:solidFill>
                          <a:srgbClr val="0C0C0C"/>
                        </a:solidFill>
                        <a:latin typeface="Times New Roman"/>
                        <a:ea typeface="Times New Roman"/>
                        <a:cs typeface="Times New Roman"/>
                        <a:sym typeface="Times New Roman"/>
                      </a:endParaRPr>
                    </a:p>
                  </a:txBody>
                  <a:tcPr marL="68575" marR="68575" marT="0" marB="0" anchor="ctr"/>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167402217</a:t>
                      </a:r>
                      <a:endParaRPr sz="2000" b="0">
                        <a:solidFill>
                          <a:srgbClr val="0C0C0C"/>
                        </a:solidFill>
                        <a:latin typeface="Times New Roman"/>
                        <a:ea typeface="Times New Roman"/>
                        <a:cs typeface="Times New Roman"/>
                        <a:sym typeface="Times New Roman"/>
                      </a:endParaRPr>
                    </a:p>
                  </a:txBody>
                  <a:tcPr marL="91425" marR="91425" marT="45725" marB="45725"/>
                </a:tc>
                <a:extLst>
                  <a:ext uri="{0D108BD9-81ED-4DB2-BD59-A6C34878D82A}">
                    <a16:rowId xmlns:a16="http://schemas.microsoft.com/office/drawing/2014/main" val="10012"/>
                  </a:ext>
                </a:extLst>
              </a:tr>
              <a:tr h="360950">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13.</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Mažeikių rajono bibliotekininkų draugija </a:t>
                      </a:r>
                      <a:endParaRPr sz="2000" b="0">
                        <a:solidFill>
                          <a:srgbClr val="0C0C0C"/>
                        </a:solidFill>
                        <a:latin typeface="Times New Roman"/>
                        <a:ea typeface="Times New Roman"/>
                        <a:cs typeface="Times New Roman"/>
                        <a:sym typeface="Times New Roman"/>
                      </a:endParaRPr>
                    </a:p>
                  </a:txBody>
                  <a:tcPr marL="68575" marR="68575" marT="0" marB="0"/>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167354085</a:t>
                      </a:r>
                      <a:endParaRPr sz="2000" b="0">
                        <a:solidFill>
                          <a:srgbClr val="0C0C0C"/>
                        </a:solidFill>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13"/>
                  </a:ext>
                </a:extLst>
              </a:tr>
              <a:tr h="360950">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14.</a:t>
                      </a:r>
                      <a:endParaRPr sz="2000" b="0">
                        <a:solidFill>
                          <a:srgbClr val="0C0C0C"/>
                        </a:solidFill>
                        <a:latin typeface="Times New Roman"/>
                        <a:ea typeface="Times New Roman"/>
                        <a:cs typeface="Times New Roman"/>
                        <a:sym typeface="Times New Roman"/>
                      </a:endParaRPr>
                    </a:p>
                  </a:txBody>
                  <a:tcPr marL="91425" marR="91425" marT="45725" marB="45725"/>
                </a:tc>
                <a:tc>
                  <a:txBody>
                    <a:bodyPr/>
                    <a:lstStyle/>
                    <a:p>
                      <a:pPr marL="0" marR="0" lvl="0" indent="0" algn="l"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Bugenių kaimo bendruomenė</a:t>
                      </a:r>
                      <a:endParaRPr sz="2000" b="0">
                        <a:solidFill>
                          <a:srgbClr val="0C0C0C"/>
                        </a:solidFill>
                        <a:latin typeface="Times New Roman"/>
                        <a:ea typeface="Times New Roman"/>
                        <a:cs typeface="Times New Roman"/>
                        <a:sym typeface="Times New Roman"/>
                      </a:endParaRPr>
                    </a:p>
                  </a:txBody>
                  <a:tcPr marL="68575" marR="68575" marT="0" marB="0"/>
                </a:tc>
                <a:tc>
                  <a:txBody>
                    <a:bodyPr/>
                    <a:lstStyle/>
                    <a:p>
                      <a:pPr marL="0" marR="0" lvl="0" indent="0" algn="ctr" rtl="0">
                        <a:lnSpc>
                          <a:spcPct val="100000"/>
                        </a:lnSpc>
                        <a:spcBef>
                          <a:spcPts val="0"/>
                        </a:spcBef>
                        <a:spcAft>
                          <a:spcPts val="0"/>
                        </a:spcAft>
                        <a:buNone/>
                      </a:pPr>
                      <a:r>
                        <a:rPr lang="lt-LT" sz="2000" b="0">
                          <a:solidFill>
                            <a:srgbClr val="0C0C0C"/>
                          </a:solidFill>
                          <a:latin typeface="Times New Roman"/>
                          <a:ea typeface="Times New Roman"/>
                          <a:cs typeface="Times New Roman"/>
                          <a:sym typeface="Times New Roman"/>
                        </a:rPr>
                        <a:t>167402174</a:t>
                      </a:r>
                      <a:endParaRPr sz="2000" b="0">
                        <a:solidFill>
                          <a:srgbClr val="0C0C0C"/>
                        </a:solidFill>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14"/>
                  </a:ext>
                </a:extLst>
              </a:tr>
              <a:tr h="360950">
                <a:tc>
                  <a:txBody>
                    <a:bodyPr/>
                    <a:lstStyle/>
                    <a:p>
                      <a:pPr marL="0" marR="0" lvl="0" indent="0" algn="l" rtl="0">
                        <a:spcBef>
                          <a:spcPts val="0"/>
                        </a:spcBef>
                        <a:spcAft>
                          <a:spcPts val="0"/>
                        </a:spcAft>
                        <a:buClr>
                          <a:srgbClr val="0C0C0C"/>
                        </a:buClr>
                        <a:buSzPts val="2000"/>
                        <a:buFont typeface="Bookman Old Style"/>
                        <a:buNone/>
                      </a:pPr>
                      <a:r>
                        <a:rPr lang="lt-LT" sz="2000" b="0">
                          <a:solidFill>
                            <a:srgbClr val="0C0C0C"/>
                          </a:solidFill>
                          <a:latin typeface="Times New Roman"/>
                          <a:ea typeface="Times New Roman"/>
                          <a:cs typeface="Times New Roman"/>
                          <a:sym typeface="Times New Roman"/>
                        </a:rPr>
                        <a:t>15.</a:t>
                      </a:r>
                      <a:endParaRPr/>
                    </a:p>
                  </a:txBody>
                  <a:tcPr marL="91450" marR="91450" marT="45725" marB="45725"/>
                </a:tc>
                <a:tc>
                  <a:txBody>
                    <a:bodyPr/>
                    <a:lstStyle/>
                    <a:p>
                      <a:pPr marL="0" marR="0" lvl="0" indent="0" algn="l" rtl="0">
                        <a:spcBef>
                          <a:spcPts val="0"/>
                        </a:spcBef>
                        <a:spcAft>
                          <a:spcPts val="0"/>
                        </a:spcAft>
                        <a:buNone/>
                      </a:pPr>
                      <a:r>
                        <a:rPr lang="lt-LT" sz="2000" b="0">
                          <a:solidFill>
                            <a:srgbClr val="0C0C0C"/>
                          </a:solidFill>
                          <a:latin typeface="Times New Roman"/>
                          <a:ea typeface="Times New Roman"/>
                          <a:cs typeface="Times New Roman"/>
                          <a:sym typeface="Times New Roman"/>
                        </a:rPr>
                        <a:t>Labdaros ir paramos fondas „G vaikų pasaulis“ </a:t>
                      </a:r>
                      <a:endParaRPr sz="2000" b="0">
                        <a:solidFill>
                          <a:srgbClr val="0C0C0C"/>
                        </a:solidFill>
                        <a:latin typeface="Times New Roman"/>
                        <a:ea typeface="Times New Roman"/>
                        <a:cs typeface="Times New Roman"/>
                        <a:sym typeface="Times New Roman"/>
                      </a:endParaRPr>
                    </a:p>
                  </a:txBody>
                  <a:tcPr marL="91450" marR="91450" marT="45725" marB="45725"/>
                </a:tc>
                <a:tc>
                  <a:txBody>
                    <a:bodyPr/>
                    <a:lstStyle/>
                    <a:p>
                      <a:pPr marL="0" marR="0" lvl="0" indent="0" algn="ctr" rtl="0">
                        <a:spcBef>
                          <a:spcPts val="0"/>
                        </a:spcBef>
                        <a:spcAft>
                          <a:spcPts val="0"/>
                        </a:spcAft>
                        <a:buNone/>
                      </a:pPr>
                      <a:r>
                        <a:rPr lang="lt-LT" sz="2000" b="0">
                          <a:solidFill>
                            <a:srgbClr val="0C0C0C"/>
                          </a:solidFill>
                          <a:latin typeface="Times New Roman"/>
                          <a:ea typeface="Times New Roman"/>
                          <a:cs typeface="Times New Roman"/>
                          <a:sym typeface="Times New Roman"/>
                        </a:rPr>
                        <a:t> 302572241</a:t>
                      </a:r>
                      <a:endParaRPr/>
                    </a:p>
                  </a:txBody>
                  <a:tcPr marL="91450" marR="91450" marT="45725" marB="45725"/>
                </a:tc>
                <a:extLst>
                  <a:ext uri="{0D108BD9-81ED-4DB2-BD59-A6C34878D82A}">
                    <a16:rowId xmlns:a16="http://schemas.microsoft.com/office/drawing/2014/main" val="10015"/>
                  </a:ext>
                </a:extLst>
              </a:tr>
              <a:tr h="360950">
                <a:tc>
                  <a:txBody>
                    <a:bodyPr/>
                    <a:lstStyle/>
                    <a:p>
                      <a:pPr marL="0" marR="0" lvl="0" indent="0" algn="l" rtl="0">
                        <a:spcBef>
                          <a:spcPts val="0"/>
                        </a:spcBef>
                        <a:spcAft>
                          <a:spcPts val="0"/>
                        </a:spcAft>
                        <a:buNone/>
                      </a:pPr>
                      <a:endParaRPr dirty="0"/>
                    </a:p>
                  </a:txBody>
                  <a:tcPr marL="91450" marR="91450" marT="45725" marB="45725"/>
                </a:tc>
                <a:tc>
                  <a:txBody>
                    <a:bodyPr/>
                    <a:lstStyle/>
                    <a:p>
                      <a:pPr marL="0" marR="0" lvl="0" indent="0" algn="l" rtl="0">
                        <a:spcBef>
                          <a:spcPts val="0"/>
                        </a:spcBef>
                        <a:spcAft>
                          <a:spcPts val="0"/>
                        </a:spcAft>
                        <a:buNone/>
                      </a:pPr>
                      <a:endParaRPr dirty="0">
                        <a:solidFill>
                          <a:srgbClr val="FF0000"/>
                        </a:solidFill>
                      </a:endParaRPr>
                    </a:p>
                  </a:txBody>
                  <a:tcPr marL="91450" marR="91450" marT="45725" marB="45725"/>
                </a:tc>
                <a:tc>
                  <a:txBody>
                    <a:bodyPr/>
                    <a:lstStyle/>
                    <a:p>
                      <a:pPr marL="0" marR="0" lvl="0" indent="0" algn="ctr" rtl="0">
                        <a:spcBef>
                          <a:spcPts val="0"/>
                        </a:spcBef>
                        <a:spcAft>
                          <a:spcPts val="0"/>
                        </a:spcAft>
                        <a:buNone/>
                      </a:pPr>
                      <a:endParaRPr dirty="0">
                        <a:solidFill>
                          <a:srgbClr val="FF0000"/>
                        </a:solidFill>
                      </a:endParaRPr>
                    </a:p>
                  </a:txBody>
                  <a:tcPr marL="91450" marR="91450" marT="45725" marB="45725"/>
                </a:tc>
                <a:extLst>
                  <a:ext uri="{0D108BD9-81ED-4DB2-BD59-A6C34878D82A}">
                    <a16:rowId xmlns:a16="http://schemas.microsoft.com/office/drawing/2014/main" val="1001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5"/>
          <p:cNvSpPr txBox="1">
            <a:spLocks noGrp="1"/>
          </p:cNvSpPr>
          <p:nvPr>
            <p:ph type="title"/>
          </p:nvPr>
        </p:nvSpPr>
        <p:spPr>
          <a:xfrm>
            <a:off x="913795" y="609600"/>
            <a:ext cx="10353761" cy="13263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400"/>
              <a:buFont typeface="Bookman Old Style"/>
              <a:buNone/>
            </a:pPr>
            <a:endParaRPr/>
          </a:p>
        </p:txBody>
      </p:sp>
      <p:graphicFrame>
        <p:nvGraphicFramePr>
          <p:cNvPr id="191" name="Google Shape;191;p5"/>
          <p:cNvGraphicFramePr/>
          <p:nvPr>
            <p:extLst>
              <p:ext uri="{D42A27DB-BD31-4B8C-83A1-F6EECF244321}">
                <p14:modId xmlns:p14="http://schemas.microsoft.com/office/powerpoint/2010/main" val="3962547883"/>
              </p:ext>
            </p:extLst>
          </p:nvPr>
        </p:nvGraphicFramePr>
        <p:xfrm>
          <a:off x="0" y="0"/>
          <a:ext cx="12192025" cy="7080550"/>
        </p:xfrm>
        <a:graphic>
          <a:graphicData uri="http://schemas.openxmlformats.org/drawingml/2006/table">
            <a:tbl>
              <a:tblPr firstRow="1" bandRow="1">
                <a:noFill/>
                <a:tableStyleId>{3B0AF5E8-9F91-440F-877B-3C36C09456EB}</a:tableStyleId>
              </a:tblPr>
              <a:tblGrid>
                <a:gridCol w="853450">
                  <a:extLst>
                    <a:ext uri="{9D8B030D-6E8A-4147-A177-3AD203B41FA5}">
                      <a16:colId xmlns:a16="http://schemas.microsoft.com/office/drawing/2014/main" val="20000"/>
                    </a:ext>
                  </a:extLst>
                </a:gridCol>
                <a:gridCol w="170700">
                  <a:extLst>
                    <a:ext uri="{9D8B030D-6E8A-4147-A177-3AD203B41FA5}">
                      <a16:colId xmlns:a16="http://schemas.microsoft.com/office/drawing/2014/main" val="20001"/>
                    </a:ext>
                  </a:extLst>
                </a:gridCol>
                <a:gridCol w="4291575">
                  <a:extLst>
                    <a:ext uri="{9D8B030D-6E8A-4147-A177-3AD203B41FA5}">
                      <a16:colId xmlns:a16="http://schemas.microsoft.com/office/drawing/2014/main" val="20002"/>
                    </a:ext>
                  </a:extLst>
                </a:gridCol>
                <a:gridCol w="780300">
                  <a:extLst>
                    <a:ext uri="{9D8B030D-6E8A-4147-A177-3AD203B41FA5}">
                      <a16:colId xmlns:a16="http://schemas.microsoft.com/office/drawing/2014/main" val="20003"/>
                    </a:ext>
                  </a:extLst>
                </a:gridCol>
                <a:gridCol w="2694425">
                  <a:extLst>
                    <a:ext uri="{9D8B030D-6E8A-4147-A177-3AD203B41FA5}">
                      <a16:colId xmlns:a16="http://schemas.microsoft.com/office/drawing/2014/main" val="20004"/>
                    </a:ext>
                  </a:extLst>
                </a:gridCol>
                <a:gridCol w="3401575">
                  <a:extLst>
                    <a:ext uri="{9D8B030D-6E8A-4147-A177-3AD203B41FA5}">
                      <a16:colId xmlns:a16="http://schemas.microsoft.com/office/drawing/2014/main" val="20005"/>
                    </a:ext>
                  </a:extLst>
                </a:gridCol>
              </a:tblGrid>
              <a:tr h="713175">
                <a:tc>
                  <a:txBody>
                    <a:bodyPr/>
                    <a:lstStyle/>
                    <a:p>
                      <a:pPr marL="0" marR="0" lvl="0" indent="0" algn="ctr" rtl="0">
                        <a:spcBef>
                          <a:spcPts val="0"/>
                        </a:spcBef>
                        <a:spcAft>
                          <a:spcPts val="0"/>
                        </a:spcAft>
                        <a:buNone/>
                      </a:pPr>
                      <a:r>
                        <a:rPr lang="lt-LT" sz="2000"/>
                        <a:t>Eil. Nr.</a:t>
                      </a:r>
                      <a:endParaRPr/>
                    </a:p>
                  </a:txBody>
                  <a:tcPr marL="91450" marR="91450" marT="45725" marB="45725"/>
                </a:tc>
                <a:tc gridSpan="2">
                  <a:txBody>
                    <a:bodyPr/>
                    <a:lstStyle/>
                    <a:p>
                      <a:pPr marL="0" marR="0" lvl="0" indent="0" algn="l" rtl="0">
                        <a:spcBef>
                          <a:spcPts val="0"/>
                        </a:spcBef>
                        <a:spcAft>
                          <a:spcPts val="0"/>
                        </a:spcAft>
                        <a:buNone/>
                      </a:pPr>
                      <a:r>
                        <a:rPr lang="lt-LT" sz="2000" dirty="0"/>
                        <a:t> Verslo atstovai</a:t>
                      </a:r>
                      <a:endParaRPr sz="1800" dirty="0"/>
                    </a:p>
                  </a:txBody>
                  <a:tcPr marL="91450" marR="91450" marT="45725" marB="45725"/>
                </a:tc>
                <a:tc hMerge="1">
                  <a:txBody>
                    <a:bodyPr/>
                    <a:lstStyle/>
                    <a:p>
                      <a:endParaRPr lang="lt-LT"/>
                    </a:p>
                  </a:txBody>
                  <a:tcPr/>
                </a:tc>
                <a:tc gridSpan="2">
                  <a:txBody>
                    <a:bodyPr/>
                    <a:lstStyle/>
                    <a:p>
                      <a:pPr marL="0" marR="0" lvl="0" indent="0" algn="ctr" rtl="0">
                        <a:spcBef>
                          <a:spcPts val="0"/>
                        </a:spcBef>
                        <a:spcAft>
                          <a:spcPts val="0"/>
                        </a:spcAft>
                        <a:buNone/>
                      </a:pPr>
                      <a:r>
                        <a:rPr lang="lt-LT" sz="2000"/>
                        <a:t>Kodas</a:t>
                      </a:r>
                      <a:endParaRPr sz="2000"/>
                    </a:p>
                  </a:txBody>
                  <a:tcPr marL="91450" marR="91450" marT="45725" marB="45725"/>
                </a:tc>
                <a:tc hMerge="1">
                  <a:txBody>
                    <a:bodyPr/>
                    <a:lstStyle/>
                    <a:p>
                      <a:endParaRPr lang="lt-LT"/>
                    </a:p>
                  </a:txBody>
                  <a:tcPr/>
                </a:tc>
                <a:tc>
                  <a:txBody>
                    <a:bodyPr/>
                    <a:lstStyle/>
                    <a:p>
                      <a:pPr marL="0" marR="0" lvl="0" indent="0" algn="ctr" rtl="0">
                        <a:spcBef>
                          <a:spcPts val="0"/>
                        </a:spcBef>
                        <a:spcAft>
                          <a:spcPts val="0"/>
                        </a:spcAft>
                        <a:buNone/>
                      </a:pPr>
                      <a:r>
                        <a:rPr lang="lt-LT" sz="2000"/>
                        <a:t>Teisinė forma</a:t>
                      </a:r>
                      <a:endParaRPr/>
                    </a:p>
                    <a:p>
                      <a:pPr marL="0" marR="0" lvl="0" indent="0" algn="ctr" rtl="0">
                        <a:spcBef>
                          <a:spcPts val="0"/>
                        </a:spcBef>
                        <a:spcAft>
                          <a:spcPts val="0"/>
                        </a:spcAft>
                        <a:buNone/>
                      </a:pPr>
                      <a:endParaRPr sz="2000"/>
                    </a:p>
                  </a:txBody>
                  <a:tcPr marL="91450" marR="91450" marT="45725" marB="45725"/>
                </a:tc>
                <a:extLst>
                  <a:ext uri="{0D108BD9-81ED-4DB2-BD59-A6C34878D82A}">
                    <a16:rowId xmlns:a16="http://schemas.microsoft.com/office/drawing/2014/main" val="10000"/>
                  </a:ext>
                </a:extLst>
              </a:tr>
              <a:tr h="403100">
                <a:tc>
                  <a:txBody>
                    <a:bodyPr/>
                    <a:lstStyle/>
                    <a:p>
                      <a:pPr marL="0" marR="0" lvl="0" indent="0" algn="l" rtl="0">
                        <a:spcBef>
                          <a:spcPts val="0"/>
                        </a:spcBef>
                        <a:spcAft>
                          <a:spcPts val="0"/>
                        </a:spcAft>
                        <a:buNone/>
                      </a:pPr>
                      <a:r>
                        <a:rPr lang="lt-LT" sz="2000"/>
                        <a:t>1.</a:t>
                      </a:r>
                      <a:endParaRPr/>
                    </a:p>
                  </a:txBody>
                  <a:tcPr marL="91450" marR="91450" marT="45725" marB="45725"/>
                </a:tc>
                <a:tc gridSpan="2">
                  <a:txBody>
                    <a:bodyPr/>
                    <a:lstStyle/>
                    <a:p>
                      <a:pPr marL="0" marR="0" lvl="0" indent="0" algn="l" rtl="0">
                        <a:spcBef>
                          <a:spcPts val="0"/>
                        </a:spcBef>
                        <a:spcAft>
                          <a:spcPts val="0"/>
                        </a:spcAft>
                        <a:buNone/>
                      </a:pPr>
                      <a:r>
                        <a:rPr lang="lt-LT" sz="2000"/>
                        <a:t>UAB „Sporto laukas“</a:t>
                      </a:r>
                      <a:endParaRPr sz="1800"/>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a:t>303283122</a:t>
                      </a:r>
                      <a:endParaRPr sz="2000"/>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a:t>Uždaroji akcinė bendrovė</a:t>
                      </a:r>
                      <a:endParaRPr/>
                    </a:p>
                  </a:txBody>
                  <a:tcPr marL="91450" marR="91450" marT="45725" marB="45725"/>
                </a:tc>
                <a:extLst>
                  <a:ext uri="{0D108BD9-81ED-4DB2-BD59-A6C34878D82A}">
                    <a16:rowId xmlns:a16="http://schemas.microsoft.com/office/drawing/2014/main" val="10001"/>
                  </a:ext>
                </a:extLst>
              </a:tr>
              <a:tr h="478475">
                <a:tc>
                  <a:txBody>
                    <a:bodyPr/>
                    <a:lstStyle/>
                    <a:p>
                      <a:pPr marL="0" marR="0" lvl="0" indent="0" algn="l" rtl="0">
                        <a:spcBef>
                          <a:spcPts val="0"/>
                        </a:spcBef>
                        <a:spcAft>
                          <a:spcPts val="0"/>
                        </a:spcAft>
                        <a:buNone/>
                      </a:pPr>
                      <a:r>
                        <a:rPr lang="lt-LT" sz="2000"/>
                        <a:t>2.</a:t>
                      </a:r>
                      <a:endParaRPr/>
                    </a:p>
                  </a:txBody>
                  <a:tcPr marL="91450" marR="91450" marT="45725" marB="45725"/>
                </a:tc>
                <a:tc gridSpan="2">
                  <a:txBody>
                    <a:bodyPr/>
                    <a:lstStyle/>
                    <a:p>
                      <a:pPr marL="0" marR="0" lvl="0" indent="0" algn="l" rtl="0">
                        <a:spcBef>
                          <a:spcPts val="0"/>
                        </a:spcBef>
                        <a:spcAft>
                          <a:spcPts val="0"/>
                        </a:spcAft>
                        <a:buNone/>
                      </a:pPr>
                      <a:r>
                        <a:rPr lang="lt-LT" sz="2000"/>
                        <a:t>Individuali įmonė „Natūrali tekstilė“</a:t>
                      </a:r>
                      <a:endParaRPr sz="1800"/>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a:t>167228371</a:t>
                      </a:r>
                      <a:endParaRPr sz="2000"/>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a:t>Individuali įmonė </a:t>
                      </a:r>
                      <a:endParaRPr/>
                    </a:p>
                  </a:txBody>
                  <a:tcPr marL="91450" marR="91450" marT="45725" marB="45725"/>
                </a:tc>
                <a:extLst>
                  <a:ext uri="{0D108BD9-81ED-4DB2-BD59-A6C34878D82A}">
                    <a16:rowId xmlns:a16="http://schemas.microsoft.com/office/drawing/2014/main" val="10002"/>
                  </a:ext>
                </a:extLst>
              </a:tr>
              <a:tr h="478475">
                <a:tc>
                  <a:txBody>
                    <a:bodyPr/>
                    <a:lstStyle/>
                    <a:p>
                      <a:pPr marL="0" marR="0" lvl="0" indent="0" algn="l" rtl="0">
                        <a:spcBef>
                          <a:spcPts val="0"/>
                        </a:spcBef>
                        <a:spcAft>
                          <a:spcPts val="0"/>
                        </a:spcAft>
                        <a:buNone/>
                      </a:pPr>
                      <a:r>
                        <a:rPr lang="lt-LT" sz="2000"/>
                        <a:t>3.</a:t>
                      </a:r>
                      <a:endParaRPr/>
                    </a:p>
                  </a:txBody>
                  <a:tcPr marL="91450" marR="91450" marT="45725" marB="45725"/>
                </a:tc>
                <a:tc gridSpan="2">
                  <a:txBody>
                    <a:bodyPr/>
                    <a:lstStyle/>
                    <a:p>
                      <a:pPr marL="0" marR="0" lvl="0" indent="0" algn="l" rtl="0">
                        <a:spcBef>
                          <a:spcPts val="0"/>
                        </a:spcBef>
                        <a:spcAft>
                          <a:spcPts val="0"/>
                        </a:spcAft>
                        <a:buNone/>
                      </a:pPr>
                      <a:r>
                        <a:rPr lang="lt-LT" sz="2000" dirty="0">
                          <a:solidFill>
                            <a:schemeClr val="tx1"/>
                          </a:solidFill>
                        </a:rPr>
                        <a:t>Mažoji bendrija „Laumžirgio namai“</a:t>
                      </a:r>
                      <a:endParaRPr sz="1800" dirty="0">
                        <a:solidFill>
                          <a:schemeClr val="tx1"/>
                        </a:solidFill>
                      </a:endParaRPr>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dirty="0">
                          <a:solidFill>
                            <a:schemeClr val="tx1"/>
                          </a:solidFill>
                        </a:rPr>
                        <a:t>304723934</a:t>
                      </a:r>
                      <a:endParaRPr dirty="0">
                        <a:solidFill>
                          <a:schemeClr val="tx1"/>
                        </a:solidFill>
                      </a:endParaRPr>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dirty="0">
                          <a:solidFill>
                            <a:schemeClr val="tx1"/>
                          </a:solidFill>
                        </a:rPr>
                        <a:t>Mažoji bendrija </a:t>
                      </a:r>
                      <a:endParaRPr dirty="0">
                        <a:solidFill>
                          <a:schemeClr val="tx1"/>
                        </a:solidFill>
                      </a:endParaRPr>
                    </a:p>
                  </a:txBody>
                  <a:tcPr marL="91450" marR="91450" marT="45725" marB="45725"/>
                </a:tc>
                <a:extLst>
                  <a:ext uri="{0D108BD9-81ED-4DB2-BD59-A6C34878D82A}">
                    <a16:rowId xmlns:a16="http://schemas.microsoft.com/office/drawing/2014/main" val="10003"/>
                  </a:ext>
                </a:extLst>
              </a:tr>
              <a:tr h="478475">
                <a:tc>
                  <a:txBody>
                    <a:bodyPr/>
                    <a:lstStyle/>
                    <a:p>
                      <a:pPr marL="0" marR="0" lvl="0" indent="0" algn="l" rtl="0">
                        <a:spcBef>
                          <a:spcPts val="0"/>
                        </a:spcBef>
                        <a:spcAft>
                          <a:spcPts val="0"/>
                        </a:spcAft>
                        <a:buNone/>
                      </a:pPr>
                      <a:r>
                        <a:rPr lang="lt-LT" sz="2000"/>
                        <a:t>4.</a:t>
                      </a:r>
                      <a:endParaRPr/>
                    </a:p>
                  </a:txBody>
                  <a:tcPr marL="91450" marR="91450" marT="45725" marB="45725"/>
                </a:tc>
                <a:tc gridSpan="2">
                  <a:txBody>
                    <a:bodyPr/>
                    <a:lstStyle/>
                    <a:p>
                      <a:pPr marL="0" marR="0" lvl="0" indent="0" algn="l" rtl="0">
                        <a:spcBef>
                          <a:spcPts val="0"/>
                        </a:spcBef>
                        <a:spcAft>
                          <a:spcPts val="0"/>
                        </a:spcAft>
                        <a:buNone/>
                      </a:pPr>
                      <a:r>
                        <a:rPr lang="lt-LT" sz="2000"/>
                        <a:t>Mažoji bendrija „JAJA IT“</a:t>
                      </a:r>
                      <a:endParaRPr sz="1800"/>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a:t>303342948</a:t>
                      </a:r>
                      <a:endParaRPr/>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a:t>Mažoji bendrija </a:t>
                      </a:r>
                      <a:endParaRPr/>
                    </a:p>
                  </a:txBody>
                  <a:tcPr marL="91450" marR="91450" marT="45725" marB="45725"/>
                </a:tc>
                <a:extLst>
                  <a:ext uri="{0D108BD9-81ED-4DB2-BD59-A6C34878D82A}">
                    <a16:rowId xmlns:a16="http://schemas.microsoft.com/office/drawing/2014/main" val="10004"/>
                  </a:ext>
                </a:extLst>
              </a:tr>
              <a:tr h="478475">
                <a:tc>
                  <a:txBody>
                    <a:bodyPr/>
                    <a:lstStyle/>
                    <a:p>
                      <a:pPr marL="0" marR="0" lvl="0" indent="0" algn="l" rtl="0">
                        <a:spcBef>
                          <a:spcPts val="0"/>
                        </a:spcBef>
                        <a:spcAft>
                          <a:spcPts val="0"/>
                        </a:spcAft>
                        <a:buNone/>
                      </a:pPr>
                      <a:r>
                        <a:rPr lang="lt-LT" sz="2000"/>
                        <a:t>5.</a:t>
                      </a:r>
                      <a:endParaRPr/>
                    </a:p>
                  </a:txBody>
                  <a:tcPr marL="91450" marR="91450" marT="45725" marB="45725"/>
                </a:tc>
                <a:tc gridSpan="2">
                  <a:txBody>
                    <a:bodyPr/>
                    <a:lstStyle/>
                    <a:p>
                      <a:pPr marL="0" marR="0" lvl="0" indent="0" algn="l" rtl="0">
                        <a:spcBef>
                          <a:spcPts val="0"/>
                        </a:spcBef>
                        <a:spcAft>
                          <a:spcPts val="0"/>
                        </a:spcAft>
                        <a:buNone/>
                      </a:pPr>
                      <a:r>
                        <a:rPr lang="lt-LT" sz="2000"/>
                        <a:t>Andrius Ramonas</a:t>
                      </a:r>
                      <a:endParaRPr sz="1800"/>
                    </a:p>
                  </a:txBody>
                  <a:tcPr marL="91450" marR="91450" marT="45725" marB="45725"/>
                </a:tc>
                <a:tc hMerge="1">
                  <a:txBody>
                    <a:bodyPr/>
                    <a:lstStyle/>
                    <a:p>
                      <a:endParaRPr lang="lt-LT"/>
                    </a:p>
                  </a:txBody>
                  <a:tcPr/>
                </a:tc>
                <a:tc gridSpan="2">
                  <a:txBody>
                    <a:bodyPr/>
                    <a:lstStyle/>
                    <a:p>
                      <a:pPr marL="0" marR="0" lvl="0" indent="0" algn="l" rtl="0">
                        <a:lnSpc>
                          <a:spcPct val="100000"/>
                        </a:lnSpc>
                        <a:spcBef>
                          <a:spcPts val="0"/>
                        </a:spcBef>
                        <a:spcAft>
                          <a:spcPts val="0"/>
                        </a:spcAft>
                        <a:buClr>
                          <a:schemeClr val="lt1"/>
                        </a:buClr>
                        <a:buSzPts val="2000"/>
                        <a:buFont typeface="Rockwell"/>
                        <a:buNone/>
                      </a:pPr>
                      <a:r>
                        <a:rPr lang="lt-LT" sz="2000"/>
                        <a:t>Nr. 339451</a:t>
                      </a:r>
                      <a:endParaRPr/>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a:t>Individuali veiklos pažyma</a:t>
                      </a:r>
                      <a:endParaRPr/>
                    </a:p>
                  </a:txBody>
                  <a:tcPr marL="91450" marR="91450" marT="45725" marB="45725"/>
                </a:tc>
                <a:extLst>
                  <a:ext uri="{0D108BD9-81ED-4DB2-BD59-A6C34878D82A}">
                    <a16:rowId xmlns:a16="http://schemas.microsoft.com/office/drawing/2014/main" val="10005"/>
                  </a:ext>
                </a:extLst>
              </a:tr>
              <a:tr h="478475">
                <a:tc>
                  <a:txBody>
                    <a:bodyPr/>
                    <a:lstStyle/>
                    <a:p>
                      <a:pPr marL="0" marR="0" lvl="0" indent="0" algn="l" rtl="0">
                        <a:spcBef>
                          <a:spcPts val="0"/>
                        </a:spcBef>
                        <a:spcAft>
                          <a:spcPts val="0"/>
                        </a:spcAft>
                        <a:buNone/>
                      </a:pPr>
                      <a:r>
                        <a:rPr lang="lt-LT" sz="2000"/>
                        <a:t>6.</a:t>
                      </a:r>
                      <a:endParaRPr/>
                    </a:p>
                  </a:txBody>
                  <a:tcPr marL="91450" marR="91450" marT="45725" marB="45725"/>
                </a:tc>
                <a:tc gridSpan="2">
                  <a:txBody>
                    <a:bodyPr/>
                    <a:lstStyle/>
                    <a:p>
                      <a:pPr marL="0" marR="0" lvl="0" indent="0" algn="l" rtl="0">
                        <a:spcBef>
                          <a:spcPts val="0"/>
                        </a:spcBef>
                        <a:spcAft>
                          <a:spcPts val="0"/>
                        </a:spcAft>
                        <a:buNone/>
                      </a:pPr>
                      <a:r>
                        <a:rPr lang="lt-LT" sz="2000"/>
                        <a:t>Anita Avdaljan</a:t>
                      </a:r>
                      <a:endParaRPr sz="1800"/>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a:t>ŪP Nr. 0048689</a:t>
                      </a:r>
                      <a:endParaRPr sz="2000"/>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a:t>Ūkininkė</a:t>
                      </a:r>
                      <a:endParaRPr/>
                    </a:p>
                  </a:txBody>
                  <a:tcPr marL="91450" marR="91450" marT="45725" marB="45725"/>
                </a:tc>
                <a:extLst>
                  <a:ext uri="{0D108BD9-81ED-4DB2-BD59-A6C34878D82A}">
                    <a16:rowId xmlns:a16="http://schemas.microsoft.com/office/drawing/2014/main" val="10006"/>
                  </a:ext>
                </a:extLst>
              </a:tr>
              <a:tr h="478475">
                <a:tc>
                  <a:txBody>
                    <a:bodyPr/>
                    <a:lstStyle/>
                    <a:p>
                      <a:pPr marL="0" marR="0" lvl="0" indent="0" algn="l" rtl="0">
                        <a:spcBef>
                          <a:spcPts val="0"/>
                        </a:spcBef>
                        <a:spcAft>
                          <a:spcPts val="0"/>
                        </a:spcAft>
                        <a:buNone/>
                      </a:pPr>
                      <a:r>
                        <a:rPr lang="lt-LT" sz="2000"/>
                        <a:t>7.</a:t>
                      </a:r>
                      <a:endParaRPr/>
                    </a:p>
                  </a:txBody>
                  <a:tcPr marL="91450" marR="91450" marT="45725" marB="45725"/>
                </a:tc>
                <a:tc gridSpan="2">
                  <a:txBody>
                    <a:bodyPr/>
                    <a:lstStyle/>
                    <a:p>
                      <a:pPr marL="0" marR="0" lvl="0" indent="0" algn="l" rtl="0">
                        <a:spcBef>
                          <a:spcPts val="0"/>
                        </a:spcBef>
                        <a:spcAft>
                          <a:spcPts val="0"/>
                        </a:spcAft>
                        <a:buNone/>
                      </a:pPr>
                      <a:r>
                        <a:rPr lang="lt-LT" sz="2000" dirty="0"/>
                        <a:t>Antanas Murauskas</a:t>
                      </a:r>
                      <a:endParaRPr sz="1800" dirty="0"/>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a:t>Nr. (24.1.75)1217-4528-1613</a:t>
                      </a:r>
                      <a:endParaRPr/>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a:t>Individuali veiklos pažyma</a:t>
                      </a:r>
                      <a:endParaRPr/>
                    </a:p>
                  </a:txBody>
                  <a:tcPr marL="91450" marR="91450" marT="45725" marB="45725"/>
                </a:tc>
                <a:extLst>
                  <a:ext uri="{0D108BD9-81ED-4DB2-BD59-A6C34878D82A}">
                    <a16:rowId xmlns:a16="http://schemas.microsoft.com/office/drawing/2014/main" val="10007"/>
                  </a:ext>
                </a:extLst>
              </a:tr>
              <a:tr h="478475">
                <a:tc>
                  <a:txBody>
                    <a:bodyPr/>
                    <a:lstStyle/>
                    <a:p>
                      <a:pPr marL="0" marR="0" lvl="0" indent="0" algn="l" rtl="0">
                        <a:spcBef>
                          <a:spcPts val="0"/>
                        </a:spcBef>
                        <a:spcAft>
                          <a:spcPts val="0"/>
                        </a:spcAft>
                        <a:buNone/>
                      </a:pPr>
                      <a:r>
                        <a:rPr lang="lt-LT" sz="2000"/>
                        <a:t>8.</a:t>
                      </a:r>
                      <a:endParaRPr/>
                    </a:p>
                  </a:txBody>
                  <a:tcPr marL="91450" marR="91450" marT="45725" marB="45725"/>
                </a:tc>
                <a:tc gridSpan="2">
                  <a:txBody>
                    <a:bodyPr/>
                    <a:lstStyle/>
                    <a:p>
                      <a:pPr marL="0" marR="0" lvl="0" indent="0" algn="l" rtl="0">
                        <a:spcBef>
                          <a:spcPts val="0"/>
                        </a:spcBef>
                        <a:spcAft>
                          <a:spcPts val="0"/>
                        </a:spcAft>
                        <a:buNone/>
                      </a:pPr>
                      <a:r>
                        <a:rPr lang="lt-LT" sz="2000"/>
                        <a:t>Kęstutis Ukanis</a:t>
                      </a:r>
                      <a:endParaRPr sz="1800"/>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a:t>ŪP Nr. 0176562</a:t>
                      </a:r>
                      <a:endParaRPr/>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a:t>Ūkininkas</a:t>
                      </a:r>
                      <a:endParaRPr sz="2000"/>
                    </a:p>
                  </a:txBody>
                  <a:tcPr marL="91450" marR="91450" marT="45725" marB="45725"/>
                </a:tc>
                <a:extLst>
                  <a:ext uri="{0D108BD9-81ED-4DB2-BD59-A6C34878D82A}">
                    <a16:rowId xmlns:a16="http://schemas.microsoft.com/office/drawing/2014/main" val="10008"/>
                  </a:ext>
                </a:extLst>
              </a:tr>
              <a:tr h="478475">
                <a:tc>
                  <a:txBody>
                    <a:bodyPr/>
                    <a:lstStyle/>
                    <a:p>
                      <a:pPr marL="0" marR="0" lvl="0" indent="0" algn="l" rtl="0">
                        <a:spcBef>
                          <a:spcPts val="0"/>
                        </a:spcBef>
                        <a:spcAft>
                          <a:spcPts val="0"/>
                        </a:spcAft>
                        <a:buNone/>
                      </a:pPr>
                      <a:r>
                        <a:rPr lang="lt-LT" sz="2000"/>
                        <a:t>9.</a:t>
                      </a:r>
                      <a:endParaRPr/>
                    </a:p>
                  </a:txBody>
                  <a:tcPr marL="91450" marR="91450" marT="45725" marB="45725"/>
                </a:tc>
                <a:tc gridSpan="2">
                  <a:txBody>
                    <a:bodyPr/>
                    <a:lstStyle/>
                    <a:p>
                      <a:pPr marL="0" marR="0" lvl="0" indent="0" algn="l" rtl="0">
                        <a:spcBef>
                          <a:spcPts val="0"/>
                        </a:spcBef>
                        <a:spcAft>
                          <a:spcPts val="0"/>
                        </a:spcAft>
                        <a:buNone/>
                      </a:pPr>
                      <a:r>
                        <a:rPr lang="lt-LT" sz="2000"/>
                        <a:t>Eligijus Pocevičius</a:t>
                      </a:r>
                      <a:endParaRPr sz="1800"/>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a:t>ŪP Nr. 0159624</a:t>
                      </a:r>
                      <a:endParaRPr/>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a:t>Ūkininkas</a:t>
                      </a:r>
                      <a:endParaRPr sz="2000"/>
                    </a:p>
                  </a:txBody>
                  <a:tcPr marL="91450" marR="91450" marT="45725" marB="45725"/>
                </a:tc>
                <a:extLst>
                  <a:ext uri="{0D108BD9-81ED-4DB2-BD59-A6C34878D82A}">
                    <a16:rowId xmlns:a16="http://schemas.microsoft.com/office/drawing/2014/main" val="10009"/>
                  </a:ext>
                </a:extLst>
              </a:tr>
              <a:tr h="478475">
                <a:tc>
                  <a:txBody>
                    <a:bodyPr/>
                    <a:lstStyle/>
                    <a:p>
                      <a:pPr marL="0" marR="0" lvl="0" indent="0" algn="l" rtl="0">
                        <a:spcBef>
                          <a:spcPts val="0"/>
                        </a:spcBef>
                        <a:spcAft>
                          <a:spcPts val="0"/>
                        </a:spcAft>
                        <a:buNone/>
                      </a:pPr>
                      <a:r>
                        <a:rPr lang="lt-LT" sz="2000"/>
                        <a:t>10.</a:t>
                      </a:r>
                      <a:endParaRPr/>
                    </a:p>
                  </a:txBody>
                  <a:tcPr marL="91450" marR="91450" marT="45725" marB="45725"/>
                </a:tc>
                <a:tc gridSpan="2">
                  <a:txBody>
                    <a:bodyPr/>
                    <a:lstStyle/>
                    <a:p>
                      <a:pPr marL="0" marR="0" lvl="0" indent="0" algn="l" rtl="0">
                        <a:spcBef>
                          <a:spcPts val="0"/>
                        </a:spcBef>
                        <a:spcAft>
                          <a:spcPts val="0"/>
                        </a:spcAft>
                        <a:buNone/>
                      </a:pPr>
                      <a:r>
                        <a:rPr lang="lt-LT" sz="2000"/>
                        <a:t>Raimondas Juška</a:t>
                      </a:r>
                      <a:endParaRPr sz="1800"/>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a:t>ŪP Nr. 0149538</a:t>
                      </a:r>
                      <a:endParaRPr/>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a:t>Ūkininkas</a:t>
                      </a:r>
                      <a:endParaRPr sz="2000"/>
                    </a:p>
                  </a:txBody>
                  <a:tcPr marL="91450" marR="91450" marT="45725" marB="45725"/>
                </a:tc>
                <a:extLst>
                  <a:ext uri="{0D108BD9-81ED-4DB2-BD59-A6C34878D82A}">
                    <a16:rowId xmlns:a16="http://schemas.microsoft.com/office/drawing/2014/main" val="10010"/>
                  </a:ext>
                </a:extLst>
              </a:tr>
              <a:tr h="478475">
                <a:tc>
                  <a:txBody>
                    <a:bodyPr/>
                    <a:lstStyle/>
                    <a:p>
                      <a:pPr marL="0" marR="0" lvl="0" indent="0" algn="l" rtl="0">
                        <a:spcBef>
                          <a:spcPts val="0"/>
                        </a:spcBef>
                        <a:spcAft>
                          <a:spcPts val="0"/>
                        </a:spcAft>
                        <a:buNone/>
                      </a:pPr>
                      <a:r>
                        <a:rPr lang="lt-LT" sz="2000"/>
                        <a:t>11.</a:t>
                      </a:r>
                      <a:endParaRPr/>
                    </a:p>
                  </a:txBody>
                  <a:tcPr marL="91450" marR="91450" marT="45725" marB="45725"/>
                </a:tc>
                <a:tc gridSpan="2">
                  <a:txBody>
                    <a:bodyPr/>
                    <a:lstStyle/>
                    <a:p>
                      <a:pPr marL="0" marR="0" lvl="0" indent="0" algn="l" rtl="0">
                        <a:spcBef>
                          <a:spcPts val="0"/>
                        </a:spcBef>
                        <a:spcAft>
                          <a:spcPts val="0"/>
                        </a:spcAft>
                        <a:buNone/>
                      </a:pPr>
                      <a:r>
                        <a:rPr lang="lt-LT" sz="2000"/>
                        <a:t>Marius Liaugaudas</a:t>
                      </a:r>
                      <a:endParaRPr sz="1800"/>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a:t>ŪP Nr. 0110707</a:t>
                      </a:r>
                      <a:endParaRPr/>
                    </a:p>
                  </a:txBody>
                  <a:tcPr marL="91450" marR="91450" marT="45725" marB="45725"/>
                </a:tc>
                <a:tc hMerge="1">
                  <a:txBody>
                    <a:bodyPr/>
                    <a:lstStyle/>
                    <a:p>
                      <a:endParaRPr lang="lt-LT"/>
                    </a:p>
                  </a:txBody>
                  <a:tcPr/>
                </a:tc>
                <a:tc>
                  <a:txBody>
                    <a:bodyPr/>
                    <a:lstStyle/>
                    <a:p>
                      <a:pPr marL="0" marR="0" lvl="0" indent="0" algn="l" rtl="0">
                        <a:spcBef>
                          <a:spcPts val="0"/>
                        </a:spcBef>
                        <a:spcAft>
                          <a:spcPts val="0"/>
                        </a:spcAft>
                        <a:buNone/>
                      </a:pPr>
                      <a:r>
                        <a:rPr lang="lt-LT" sz="2000"/>
                        <a:t>Ūkininkas</a:t>
                      </a:r>
                      <a:endParaRPr/>
                    </a:p>
                  </a:txBody>
                  <a:tcPr marL="91450" marR="91450" marT="45725" marB="45725"/>
                </a:tc>
                <a:extLst>
                  <a:ext uri="{0D108BD9-81ED-4DB2-BD59-A6C34878D82A}">
                    <a16:rowId xmlns:a16="http://schemas.microsoft.com/office/drawing/2014/main" val="10011"/>
                  </a:ext>
                </a:extLst>
              </a:tr>
              <a:tr h="478475">
                <a:tc gridSpan="6">
                  <a:txBody>
                    <a:bodyPr/>
                    <a:lstStyle/>
                    <a:p>
                      <a:pPr marL="0" marR="0" lvl="0" indent="0" algn="ctr" rtl="0">
                        <a:spcBef>
                          <a:spcPts val="0"/>
                        </a:spcBef>
                        <a:spcAft>
                          <a:spcPts val="0"/>
                        </a:spcAft>
                        <a:buNone/>
                      </a:pPr>
                      <a:r>
                        <a:rPr lang="lt-LT" sz="2000"/>
                        <a:t>Viešasis juridinis asmuo</a:t>
                      </a:r>
                      <a:endParaRPr/>
                    </a:p>
                  </a:txBody>
                  <a:tcPr marL="91450" marR="91450" marT="45725" marB="45725"/>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val="10012"/>
                  </a:ext>
                </a:extLst>
              </a:tr>
              <a:tr h="478475">
                <a:tc gridSpan="2">
                  <a:txBody>
                    <a:bodyPr/>
                    <a:lstStyle/>
                    <a:p>
                      <a:pPr marL="0" marR="0" lvl="0" indent="0" algn="l" rtl="0">
                        <a:spcBef>
                          <a:spcPts val="0"/>
                        </a:spcBef>
                        <a:spcAft>
                          <a:spcPts val="0"/>
                        </a:spcAft>
                        <a:buNone/>
                      </a:pPr>
                      <a:r>
                        <a:rPr lang="lt-LT" sz="2000"/>
                        <a:t>1.</a:t>
                      </a:r>
                      <a:endParaRPr/>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a:t>Mažeikių rajono savivaldybė </a:t>
                      </a:r>
                      <a:endParaRPr/>
                    </a:p>
                  </a:txBody>
                  <a:tcPr marL="91450" marR="91450" marT="45725" marB="45725"/>
                </a:tc>
                <a:tc hMerge="1">
                  <a:txBody>
                    <a:bodyPr/>
                    <a:lstStyle/>
                    <a:p>
                      <a:endParaRPr lang="lt-LT"/>
                    </a:p>
                  </a:txBody>
                  <a:tcPr/>
                </a:tc>
                <a:tc gridSpan="2">
                  <a:txBody>
                    <a:bodyPr/>
                    <a:lstStyle/>
                    <a:p>
                      <a:pPr marL="0" marR="0" lvl="0" indent="0" algn="l" rtl="0">
                        <a:spcBef>
                          <a:spcPts val="0"/>
                        </a:spcBef>
                        <a:spcAft>
                          <a:spcPts val="0"/>
                        </a:spcAft>
                        <a:buNone/>
                      </a:pPr>
                      <a:r>
                        <a:rPr lang="lt-LT" sz="2000" dirty="0"/>
                        <a:t>111103928</a:t>
                      </a:r>
                      <a:endParaRPr dirty="0"/>
                    </a:p>
                  </a:txBody>
                  <a:tcPr marL="91450" marR="91450" marT="45725" marB="45725"/>
                </a:tc>
                <a:tc hMerge="1">
                  <a:txBody>
                    <a:bodyPr/>
                    <a:lstStyle/>
                    <a:p>
                      <a:endParaRPr lang="lt-LT"/>
                    </a:p>
                  </a:txBody>
                  <a:tcPr/>
                </a:tc>
                <a:extLst>
                  <a:ext uri="{0D108BD9-81ED-4DB2-BD59-A6C34878D82A}">
                    <a16:rowId xmlns:a16="http://schemas.microsoft.com/office/drawing/2014/main" val="1001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
          <p:cNvSpPr txBox="1">
            <a:spLocks noGrp="1"/>
          </p:cNvSpPr>
          <p:nvPr>
            <p:ph type="title"/>
          </p:nvPr>
        </p:nvSpPr>
        <p:spPr>
          <a:xfrm>
            <a:off x="1274637" y="464380"/>
            <a:ext cx="9875520" cy="135636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00000"/>
              <a:buFont typeface="Bookman Old Style"/>
              <a:buNone/>
            </a:pPr>
            <a:r>
              <a:rPr lang="lt-LT" dirty="0">
                <a:solidFill>
                  <a:schemeClr val="lt1"/>
                </a:solidFill>
              </a:rPr>
              <a:t>ŠIAURĖS VAKARŲ LIETUVOS VIETOS VEIKLOS GRUPĖ</a:t>
            </a:r>
            <a:br>
              <a:rPr lang="lt-LT" dirty="0">
                <a:solidFill>
                  <a:schemeClr val="lt1"/>
                </a:solidFill>
              </a:rPr>
            </a:br>
            <a:r>
              <a:rPr lang="lt-LT" dirty="0">
                <a:solidFill>
                  <a:schemeClr val="lt1"/>
                </a:solidFill>
              </a:rPr>
              <a:t> STRATEGIJOS MAŽEIKIŲ RAJONUI</a:t>
            </a:r>
            <a:endParaRPr dirty="0"/>
          </a:p>
        </p:txBody>
      </p:sp>
      <p:grpSp>
        <p:nvGrpSpPr>
          <p:cNvPr id="157" name="Google Shape;157;p3"/>
          <p:cNvGrpSpPr/>
          <p:nvPr/>
        </p:nvGrpSpPr>
        <p:grpSpPr>
          <a:xfrm>
            <a:off x="416183" y="2431556"/>
            <a:ext cx="11592428" cy="4026269"/>
            <a:chOff x="68267" y="1009509"/>
            <a:chExt cx="11592428" cy="4026269"/>
          </a:xfrm>
        </p:grpSpPr>
        <p:sp>
          <p:nvSpPr>
            <p:cNvPr id="158" name="Google Shape;158;p3"/>
            <p:cNvSpPr/>
            <p:nvPr/>
          </p:nvSpPr>
          <p:spPr>
            <a:xfrm>
              <a:off x="351679" y="1282132"/>
              <a:ext cx="1614992" cy="1154028"/>
            </a:xfrm>
            <a:prstGeom prst="roundRect">
              <a:avLst>
                <a:gd name="adj" fmla="val 10000"/>
              </a:avLst>
            </a:prstGeom>
            <a:solidFill>
              <a:srgbClr val="CADFCF"/>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a:off x="68267" y="2390413"/>
              <a:ext cx="2371286" cy="1855237"/>
            </a:xfrm>
            <a:prstGeom prst="roundRect">
              <a:avLst>
                <a:gd name="adj" fmla="val 10000"/>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
            <p:cNvSpPr txBox="1"/>
            <p:nvPr/>
          </p:nvSpPr>
          <p:spPr>
            <a:xfrm>
              <a:off x="122605" y="2444751"/>
              <a:ext cx="2262610" cy="1746561"/>
            </a:xfrm>
            <a:prstGeom prst="rect">
              <a:avLst/>
            </a:prstGeom>
            <a:noFill/>
            <a:ln>
              <a:noFill/>
            </a:ln>
          </p:spPr>
          <p:txBody>
            <a:bodyPr spcFirstLastPara="1" wrap="square" lIns="68575" tIns="68575" rIns="68575" bIns="68575" anchor="t" anchorCtr="0">
              <a:noAutofit/>
            </a:bodyPr>
            <a:lstStyle/>
            <a:p>
              <a:pPr marL="0" marR="0" lvl="0" indent="0" algn="l" rtl="0">
                <a:lnSpc>
                  <a:spcPct val="90000"/>
                </a:lnSpc>
                <a:spcBef>
                  <a:spcPts val="0"/>
                </a:spcBef>
                <a:spcAft>
                  <a:spcPts val="0"/>
                </a:spcAft>
                <a:buClr>
                  <a:schemeClr val="dk1"/>
                </a:buClr>
                <a:buSzPts val="1800"/>
                <a:buFont typeface="Times New Roman"/>
                <a:buNone/>
              </a:pPr>
              <a:r>
                <a:rPr lang="lt-LT" sz="1800" b="1" i="0" u="none" strike="noStrike" cap="none">
                  <a:solidFill>
                    <a:schemeClr val="dk1"/>
                  </a:solidFill>
                  <a:latin typeface="Times New Roman"/>
                  <a:ea typeface="Times New Roman"/>
                  <a:cs typeface="Times New Roman"/>
                  <a:sym typeface="Times New Roman"/>
                </a:rPr>
                <a:t>Paramos lėšos 147 359 Eur </a:t>
              </a:r>
              <a:endParaRPr/>
            </a:p>
            <a:p>
              <a:pPr marL="0" marR="0" lvl="0" indent="0" algn="l" rtl="0">
                <a:lnSpc>
                  <a:spcPct val="100000"/>
                </a:lnSpc>
                <a:spcBef>
                  <a:spcPts val="630"/>
                </a:spcBef>
                <a:spcAft>
                  <a:spcPts val="0"/>
                </a:spcAft>
                <a:buClr>
                  <a:schemeClr val="dk1"/>
                </a:buClr>
                <a:buSzPts val="1800"/>
                <a:buFont typeface="Times New Roman"/>
                <a:buNone/>
              </a:pPr>
              <a:r>
                <a:rPr lang="lt-LT" sz="1800" b="0" i="0" u="none" strike="noStrike" cap="none">
                  <a:solidFill>
                    <a:schemeClr val="dk1"/>
                  </a:solidFill>
                  <a:latin typeface="Times New Roman"/>
                  <a:ea typeface="Times New Roman"/>
                  <a:cs typeface="Times New Roman"/>
                  <a:sym typeface="Times New Roman"/>
                </a:rPr>
                <a:t>Parama skirta projektams – 29.</a:t>
              </a:r>
              <a:endParaRPr/>
            </a:p>
            <a:p>
              <a:pPr marL="171450" marR="0" lvl="1" indent="0" algn="l" rtl="0">
                <a:lnSpc>
                  <a:spcPct val="90000"/>
                </a:lnSpc>
                <a:spcBef>
                  <a:spcPts val="0"/>
                </a:spcBef>
                <a:spcAft>
                  <a:spcPts val="0"/>
                </a:spcAft>
                <a:buClr>
                  <a:schemeClr val="lt1"/>
                </a:buClr>
                <a:buSzPts val="1800"/>
                <a:buFont typeface="Rockwell"/>
                <a:buNone/>
              </a:pPr>
              <a:endParaRPr sz="1800" b="0" i="0" u="none" strike="noStrike" cap="none">
                <a:solidFill>
                  <a:schemeClr val="dk1"/>
                </a:solidFill>
                <a:latin typeface="Times New Roman"/>
                <a:ea typeface="Times New Roman"/>
                <a:cs typeface="Times New Roman"/>
                <a:sym typeface="Times New Roman"/>
              </a:endParaRPr>
            </a:p>
          </p:txBody>
        </p:sp>
        <p:sp>
          <p:nvSpPr>
            <p:cNvPr id="161" name="Google Shape;161;p3"/>
            <p:cNvSpPr/>
            <p:nvPr/>
          </p:nvSpPr>
          <p:spPr>
            <a:xfrm>
              <a:off x="2282222" y="1653094"/>
              <a:ext cx="842886" cy="276790"/>
            </a:xfrm>
            <a:prstGeom prst="rightArrow">
              <a:avLst>
                <a:gd name="adj1" fmla="val 60000"/>
                <a:gd name="adj2" fmla="val 50000"/>
              </a:avLst>
            </a:prstGeom>
            <a:solidFill>
              <a:srgbClr val="BFD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txBox="1"/>
            <p:nvPr/>
          </p:nvSpPr>
          <p:spPr>
            <a:xfrm>
              <a:off x="2282222" y="1708452"/>
              <a:ext cx="759849" cy="16607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1200"/>
                <a:buFont typeface="Rockwell"/>
                <a:buNone/>
              </a:pPr>
              <a:endParaRPr sz="1200" b="0" i="0" u="none" strike="noStrike" cap="none">
                <a:solidFill>
                  <a:schemeClr val="dk1"/>
                </a:solidFill>
                <a:latin typeface="Rockwell"/>
                <a:ea typeface="Rockwell"/>
                <a:cs typeface="Rockwell"/>
                <a:sym typeface="Rockwell"/>
              </a:endParaRPr>
            </a:p>
          </p:txBody>
        </p:sp>
        <p:sp>
          <p:nvSpPr>
            <p:cNvPr id="163" name="Google Shape;163;p3"/>
            <p:cNvSpPr/>
            <p:nvPr/>
          </p:nvSpPr>
          <p:spPr>
            <a:xfrm>
              <a:off x="3370470" y="1189760"/>
              <a:ext cx="1619485" cy="1074096"/>
            </a:xfrm>
            <a:prstGeom prst="roundRect">
              <a:avLst>
                <a:gd name="adj" fmla="val 10000"/>
              </a:avLst>
            </a:prstGeom>
            <a:solidFill>
              <a:srgbClr val="CADFCF"/>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p:nvPr/>
          </p:nvSpPr>
          <p:spPr>
            <a:xfrm>
              <a:off x="2768573" y="2407487"/>
              <a:ext cx="2805393" cy="1855237"/>
            </a:xfrm>
            <a:prstGeom prst="roundRect">
              <a:avLst>
                <a:gd name="adj" fmla="val 10392"/>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3"/>
            <p:cNvSpPr txBox="1"/>
            <p:nvPr/>
          </p:nvSpPr>
          <p:spPr>
            <a:xfrm>
              <a:off x="2793777" y="2407487"/>
              <a:ext cx="2768649" cy="1838163"/>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dk1"/>
                </a:buClr>
                <a:buSzPts val="1800"/>
                <a:buFont typeface="Times New Roman"/>
                <a:buNone/>
              </a:pPr>
              <a:r>
                <a:rPr lang="lt-LT" sz="1800" b="1" i="0" u="none" strike="noStrike" cap="none" dirty="0">
                  <a:solidFill>
                    <a:schemeClr val="dk1"/>
                  </a:solidFill>
                  <a:latin typeface="Times New Roman"/>
                  <a:ea typeface="Times New Roman"/>
                  <a:cs typeface="Times New Roman"/>
                  <a:sym typeface="Times New Roman"/>
                </a:rPr>
                <a:t>Paramos lėšos 2 638 438 Eur </a:t>
              </a:r>
              <a:endParaRPr dirty="0"/>
            </a:p>
            <a:p>
              <a:pPr marL="0" marR="0" lvl="0" indent="0" algn="l" rtl="0">
                <a:lnSpc>
                  <a:spcPct val="90000"/>
                </a:lnSpc>
                <a:spcBef>
                  <a:spcPts val="630"/>
                </a:spcBef>
                <a:spcAft>
                  <a:spcPts val="0"/>
                </a:spcAft>
                <a:buClr>
                  <a:schemeClr val="dk1"/>
                </a:buClr>
                <a:buSzPts val="1800"/>
                <a:buFont typeface="Times New Roman"/>
                <a:buNone/>
              </a:pPr>
              <a:r>
                <a:rPr lang="lt-LT" sz="1800" b="1" i="0" u="none" strike="noStrike" cap="none" dirty="0">
                  <a:solidFill>
                    <a:schemeClr val="dk1"/>
                  </a:solidFill>
                  <a:latin typeface="Times New Roman"/>
                  <a:ea typeface="Times New Roman"/>
                  <a:cs typeface="Times New Roman"/>
                  <a:sym typeface="Times New Roman"/>
                </a:rPr>
                <a:t> </a:t>
              </a:r>
              <a:r>
                <a:rPr lang="lt-LT" sz="1800" b="0" i="0" u="none" strike="noStrike" cap="none" dirty="0">
                  <a:solidFill>
                    <a:schemeClr val="dk1"/>
                  </a:solidFill>
                  <a:latin typeface="Times New Roman"/>
                  <a:ea typeface="Times New Roman"/>
                  <a:cs typeface="Times New Roman"/>
                  <a:sym typeface="Times New Roman"/>
                </a:rPr>
                <a:t>Parama skirta projektams - 56 ne pelno,16 pelno.</a:t>
              </a:r>
              <a:endParaRPr dirty="0"/>
            </a:p>
          </p:txBody>
        </p:sp>
        <p:sp>
          <p:nvSpPr>
            <p:cNvPr id="166" name="Google Shape;166;p3"/>
            <p:cNvSpPr/>
            <p:nvPr/>
          </p:nvSpPr>
          <p:spPr>
            <a:xfrm rot="1976">
              <a:off x="5509342" y="1647911"/>
              <a:ext cx="687591" cy="276790"/>
            </a:xfrm>
            <a:prstGeom prst="rightArrow">
              <a:avLst>
                <a:gd name="adj1" fmla="val 60000"/>
                <a:gd name="adj2" fmla="val 50000"/>
              </a:avLst>
            </a:prstGeom>
            <a:solidFill>
              <a:srgbClr val="BFD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
            <p:cNvSpPr txBox="1"/>
            <p:nvPr/>
          </p:nvSpPr>
          <p:spPr>
            <a:xfrm rot="1976">
              <a:off x="5509342" y="1703245"/>
              <a:ext cx="604554" cy="16607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1200"/>
                <a:buFont typeface="Rockwell"/>
                <a:buNone/>
              </a:pPr>
              <a:endParaRPr sz="1200" b="0" i="0" u="none" strike="noStrike" cap="none">
                <a:solidFill>
                  <a:schemeClr val="dk1"/>
                </a:solidFill>
                <a:latin typeface="Rockwell"/>
                <a:ea typeface="Rockwell"/>
                <a:cs typeface="Rockwell"/>
                <a:sym typeface="Rockwell"/>
              </a:endParaRPr>
            </a:p>
          </p:txBody>
        </p:sp>
        <p:sp>
          <p:nvSpPr>
            <p:cNvPr id="168" name="Google Shape;168;p3"/>
            <p:cNvSpPr/>
            <p:nvPr/>
          </p:nvSpPr>
          <p:spPr>
            <a:xfrm>
              <a:off x="6419183" y="1009509"/>
              <a:ext cx="1809160" cy="1673487"/>
            </a:xfrm>
            <a:prstGeom prst="roundRect">
              <a:avLst>
                <a:gd name="adj" fmla="val 0"/>
              </a:avLst>
            </a:prstGeom>
            <a:solidFill>
              <a:srgbClr val="CADFCF"/>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
            <p:cNvSpPr/>
            <p:nvPr/>
          </p:nvSpPr>
          <p:spPr>
            <a:xfrm>
              <a:off x="6188034" y="2870427"/>
              <a:ext cx="2701315" cy="1977920"/>
            </a:xfrm>
            <a:prstGeom prst="roundRect">
              <a:avLst>
                <a:gd name="adj" fmla="val 10000"/>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
            <p:cNvSpPr txBox="1"/>
            <p:nvPr/>
          </p:nvSpPr>
          <p:spPr>
            <a:xfrm>
              <a:off x="6301558" y="3057858"/>
              <a:ext cx="2623343" cy="197792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chemeClr val="dk1"/>
                </a:buClr>
                <a:buSzPts val="1800"/>
                <a:buFont typeface="Times New Roman"/>
                <a:buNone/>
              </a:pPr>
              <a:r>
                <a:rPr lang="lt-LT" sz="1800" b="1" i="0" u="none" strike="noStrike" cap="none" dirty="0">
                  <a:solidFill>
                    <a:schemeClr val="dk1"/>
                  </a:solidFill>
                  <a:latin typeface="Times New Roman"/>
                  <a:ea typeface="Times New Roman"/>
                  <a:cs typeface="Times New Roman"/>
                  <a:sym typeface="Times New Roman"/>
                </a:rPr>
                <a:t>Paramos lėšos 2 883 014 Eur </a:t>
              </a:r>
              <a:endParaRPr dirty="0"/>
            </a:p>
            <a:p>
              <a:pPr marL="0" marR="0" lvl="0" indent="0" algn="l" rtl="0">
                <a:lnSpc>
                  <a:spcPct val="100000"/>
                </a:lnSpc>
                <a:spcBef>
                  <a:spcPts val="0"/>
                </a:spcBef>
                <a:spcAft>
                  <a:spcPts val="0"/>
                </a:spcAft>
                <a:buClr>
                  <a:schemeClr val="dk1"/>
                </a:buClr>
                <a:buSzPts val="1800"/>
                <a:buFont typeface="Times New Roman"/>
                <a:buNone/>
              </a:pPr>
              <a:r>
                <a:rPr lang="lt-LT" sz="1800" b="0" i="0" u="none" strike="noStrike" cap="none" dirty="0">
                  <a:solidFill>
                    <a:schemeClr val="dk1"/>
                  </a:solidFill>
                  <a:latin typeface="Times New Roman"/>
                  <a:ea typeface="Times New Roman"/>
                  <a:cs typeface="Times New Roman"/>
                  <a:sym typeface="Times New Roman"/>
                </a:rPr>
                <a:t>Parama skirta projektams - 24  ne pelno, 27 pelno.</a:t>
              </a:r>
              <a:endParaRPr dirty="0"/>
            </a:p>
            <a:p>
              <a:pPr marL="0" marR="0" lvl="0" indent="0" algn="l" rtl="0">
                <a:lnSpc>
                  <a:spcPct val="100000"/>
                </a:lnSpc>
                <a:spcBef>
                  <a:spcPts val="0"/>
                </a:spcBef>
                <a:spcAft>
                  <a:spcPts val="0"/>
                </a:spcAft>
                <a:buClr>
                  <a:schemeClr val="dk1"/>
                </a:buClr>
                <a:buSzPts val="1800"/>
                <a:buFont typeface="Times New Roman"/>
                <a:buNone/>
              </a:pPr>
              <a:r>
                <a:rPr lang="lt-LT" sz="1800" b="0" i="0" u="none" strike="noStrike" cap="none" dirty="0">
                  <a:solidFill>
                    <a:schemeClr val="dk1"/>
                  </a:solidFill>
                  <a:latin typeface="Times New Roman"/>
                  <a:ea typeface="Times New Roman"/>
                  <a:cs typeface="Times New Roman"/>
                  <a:sym typeface="Times New Roman"/>
                </a:rPr>
                <a:t>Darbo vietos – 52,6.</a:t>
              </a:r>
              <a:endParaRPr dirty="0"/>
            </a:p>
          </p:txBody>
        </p:sp>
        <p:sp>
          <p:nvSpPr>
            <p:cNvPr id="171" name="Google Shape;171;p3"/>
            <p:cNvSpPr/>
            <p:nvPr/>
          </p:nvSpPr>
          <p:spPr>
            <a:xfrm rot="64256">
              <a:off x="8822689" y="1661756"/>
              <a:ext cx="581857" cy="276790"/>
            </a:xfrm>
            <a:prstGeom prst="rightArrow">
              <a:avLst>
                <a:gd name="adj1" fmla="val 60000"/>
                <a:gd name="adj2" fmla="val 50000"/>
              </a:avLst>
            </a:prstGeom>
            <a:solidFill>
              <a:srgbClr val="BFD6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
            <p:cNvSpPr txBox="1"/>
            <p:nvPr/>
          </p:nvSpPr>
          <p:spPr>
            <a:xfrm rot="64256">
              <a:off x="8822696" y="1716338"/>
              <a:ext cx="498820" cy="16607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1200"/>
                <a:buFont typeface="Rockwell"/>
                <a:buNone/>
              </a:pPr>
              <a:endParaRPr sz="1200" b="0" i="0" u="none" strike="noStrike" cap="none">
                <a:solidFill>
                  <a:schemeClr val="dk1"/>
                </a:solidFill>
                <a:latin typeface="Rockwell"/>
                <a:ea typeface="Rockwell"/>
                <a:cs typeface="Rockwell"/>
                <a:sym typeface="Rockwell"/>
              </a:endParaRPr>
            </a:p>
          </p:txBody>
        </p:sp>
        <p:sp>
          <p:nvSpPr>
            <p:cNvPr id="173" name="Google Shape;173;p3"/>
            <p:cNvSpPr/>
            <p:nvPr/>
          </p:nvSpPr>
          <p:spPr>
            <a:xfrm>
              <a:off x="9556954" y="1064923"/>
              <a:ext cx="2041503" cy="1651935"/>
            </a:xfrm>
            <a:prstGeom prst="roundRect">
              <a:avLst>
                <a:gd name="adj" fmla="val 10000"/>
              </a:avLst>
            </a:prstGeom>
            <a:solidFill>
              <a:srgbClr val="CADFCF"/>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
            <p:cNvSpPr/>
            <p:nvPr/>
          </p:nvSpPr>
          <p:spPr>
            <a:xfrm>
              <a:off x="9556424" y="2474678"/>
              <a:ext cx="2104271" cy="1595513"/>
            </a:xfrm>
            <a:prstGeom prst="roundRect">
              <a:avLst>
                <a:gd name="adj" fmla="val 10000"/>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
            <p:cNvSpPr txBox="1"/>
            <p:nvPr/>
          </p:nvSpPr>
          <p:spPr>
            <a:xfrm>
              <a:off x="9603155" y="2521409"/>
              <a:ext cx="2010809" cy="1502051"/>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dk1"/>
                </a:buClr>
                <a:buSzPts val="1800"/>
                <a:buFont typeface="Times New Roman"/>
                <a:buNone/>
              </a:pPr>
              <a:r>
                <a:rPr lang="lt-LT" sz="1800" b="1" i="0" u="none" strike="noStrike" cap="none">
                  <a:solidFill>
                    <a:schemeClr val="dk1"/>
                  </a:solidFill>
                  <a:latin typeface="Times New Roman"/>
                  <a:ea typeface="Times New Roman"/>
                  <a:cs typeface="Times New Roman"/>
                  <a:sym typeface="Times New Roman"/>
                </a:rPr>
                <a:t>Numatomos paramos lėšos</a:t>
              </a:r>
              <a:endParaRPr/>
            </a:p>
            <a:p>
              <a:pPr marL="0" marR="0" lvl="0" indent="0" algn="l" rtl="0">
                <a:lnSpc>
                  <a:spcPct val="90000"/>
                </a:lnSpc>
                <a:spcBef>
                  <a:spcPts val="630"/>
                </a:spcBef>
                <a:spcAft>
                  <a:spcPts val="0"/>
                </a:spcAft>
                <a:buClr>
                  <a:schemeClr val="dk1"/>
                </a:buClr>
                <a:buSzPts val="1800"/>
                <a:buFont typeface="Times New Roman"/>
                <a:buNone/>
              </a:pPr>
              <a:r>
                <a:rPr lang="lt-LT" sz="1800" b="1" i="0" u="none" strike="noStrike" cap="none">
                  <a:solidFill>
                    <a:schemeClr val="dk1"/>
                  </a:solidFill>
                  <a:latin typeface="Times New Roman"/>
                  <a:ea typeface="Times New Roman"/>
                  <a:cs typeface="Times New Roman"/>
                  <a:sym typeface="Times New Roman"/>
                </a:rPr>
                <a:t>1 576 379 Eur</a:t>
              </a:r>
              <a:endParaRPr/>
            </a:p>
          </p:txBody>
        </p:sp>
      </p:grpSp>
      <p:sp>
        <p:nvSpPr>
          <p:cNvPr id="176" name="Google Shape;176;p3"/>
          <p:cNvSpPr txBox="1"/>
          <p:nvPr/>
        </p:nvSpPr>
        <p:spPr>
          <a:xfrm>
            <a:off x="711063" y="2627170"/>
            <a:ext cx="1906473"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b="0" i="0" u="none" strike="noStrike" cap="none" dirty="0">
                <a:solidFill>
                  <a:schemeClr val="dk1"/>
                </a:solidFill>
                <a:latin typeface="Rockwell"/>
                <a:ea typeface="Rockwell"/>
                <a:cs typeface="Rockwell"/>
                <a:sym typeface="Rockwell"/>
              </a:rPr>
              <a:t>2006–2008 m. bandomoji integruota strategija</a:t>
            </a:r>
            <a:endParaRPr dirty="0"/>
          </a:p>
        </p:txBody>
      </p:sp>
      <p:pic>
        <p:nvPicPr>
          <p:cNvPr id="177" name="Google Shape;177;p3"/>
          <p:cNvPicPr preferRelativeResize="0"/>
          <p:nvPr/>
        </p:nvPicPr>
        <p:blipFill rotWithShape="1">
          <a:blip r:embed="rId3">
            <a:alphaModFix/>
          </a:blip>
          <a:srcRect/>
          <a:stretch/>
        </p:blipFill>
        <p:spPr>
          <a:xfrm>
            <a:off x="10477064" y="5704514"/>
            <a:ext cx="1714936" cy="1219850"/>
          </a:xfrm>
          <a:prstGeom prst="rect">
            <a:avLst/>
          </a:prstGeom>
          <a:noFill/>
          <a:ln>
            <a:noFill/>
          </a:ln>
        </p:spPr>
      </p:pic>
      <p:sp>
        <p:nvSpPr>
          <p:cNvPr id="178" name="Google Shape;178;p3"/>
          <p:cNvSpPr txBox="1"/>
          <p:nvPr/>
        </p:nvSpPr>
        <p:spPr>
          <a:xfrm>
            <a:off x="3727182" y="2801625"/>
            <a:ext cx="177846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dk1"/>
                </a:solidFill>
                <a:latin typeface="Rockwell"/>
                <a:ea typeface="Rockwell"/>
                <a:cs typeface="Rockwell"/>
                <a:sym typeface="Rockwell"/>
              </a:rPr>
              <a:t>2008–2014 m. vietos plėtros strategija </a:t>
            </a:r>
            <a:endParaRPr dirty="0"/>
          </a:p>
        </p:txBody>
      </p:sp>
      <p:sp>
        <p:nvSpPr>
          <p:cNvPr id="179" name="Google Shape;179;p3"/>
          <p:cNvSpPr txBox="1"/>
          <p:nvPr/>
        </p:nvSpPr>
        <p:spPr>
          <a:xfrm>
            <a:off x="7010399" y="2646347"/>
            <a:ext cx="1606142"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dk1"/>
                </a:solidFill>
                <a:latin typeface="Rockwell"/>
                <a:ea typeface="Rockwell"/>
                <a:cs typeface="Rockwell"/>
                <a:sym typeface="Rockwell"/>
              </a:rPr>
              <a:t>2015–2023 m. vietos plėtros strategija </a:t>
            </a:r>
            <a:endParaRPr dirty="0"/>
          </a:p>
        </p:txBody>
      </p:sp>
      <p:sp>
        <p:nvSpPr>
          <p:cNvPr id="180" name="Google Shape;180;p3"/>
          <p:cNvSpPr txBox="1"/>
          <p:nvPr/>
        </p:nvSpPr>
        <p:spPr>
          <a:xfrm>
            <a:off x="10011984" y="2663125"/>
            <a:ext cx="1606142"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dirty="0">
                <a:solidFill>
                  <a:schemeClr val="dk1"/>
                </a:solidFill>
                <a:latin typeface="Rockwell"/>
                <a:ea typeface="Rockwell"/>
                <a:cs typeface="Rockwell"/>
                <a:sym typeface="Rockwell"/>
              </a:rPr>
              <a:t>2023–2027 m. vietos plėtros strategija</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0F66429-0AD2-4788-4907-B45AC4798F64}"/>
              </a:ext>
            </a:extLst>
          </p:cNvPr>
          <p:cNvSpPr>
            <a:spLocks noGrp="1"/>
          </p:cNvSpPr>
          <p:nvPr>
            <p:ph type="title"/>
          </p:nvPr>
        </p:nvSpPr>
        <p:spPr/>
        <p:txBody>
          <a:bodyPr/>
          <a:lstStyle/>
          <a:p>
            <a:r>
              <a:rPr lang="lt-LT" dirty="0"/>
              <a:t>VIETOS VEIKLOS GRUPĖS VEIKLOS VERTINIMAS 2022-09 (NMA)</a:t>
            </a:r>
          </a:p>
        </p:txBody>
      </p:sp>
      <p:sp>
        <p:nvSpPr>
          <p:cNvPr id="3" name="Teksto vietos rezervavimo ženklas 2">
            <a:extLst>
              <a:ext uri="{FF2B5EF4-FFF2-40B4-BE49-F238E27FC236}">
                <a16:creationId xmlns:a16="http://schemas.microsoft.com/office/drawing/2014/main" id="{53BAE2B5-4C4F-B9F6-EA70-A68A3B00E89F}"/>
              </a:ext>
            </a:extLst>
          </p:cNvPr>
          <p:cNvSpPr>
            <a:spLocks noGrp="1"/>
          </p:cNvSpPr>
          <p:nvPr>
            <p:ph type="body" idx="1"/>
          </p:nvPr>
        </p:nvSpPr>
        <p:spPr/>
        <p:txBody>
          <a:bodyPr/>
          <a:lstStyle/>
          <a:p>
            <a:endParaRPr lang="lt-LT" dirty="0"/>
          </a:p>
        </p:txBody>
      </p:sp>
      <p:graphicFrame>
        <p:nvGraphicFramePr>
          <p:cNvPr id="4" name="Lentelė 3">
            <a:extLst>
              <a:ext uri="{FF2B5EF4-FFF2-40B4-BE49-F238E27FC236}">
                <a16:creationId xmlns:a16="http://schemas.microsoft.com/office/drawing/2014/main" id="{59C91A37-C969-00BF-157D-78D52ADCE9BD}"/>
              </a:ext>
            </a:extLst>
          </p:cNvPr>
          <p:cNvGraphicFramePr>
            <a:graphicFrameLocks noGrp="1"/>
          </p:cNvGraphicFramePr>
          <p:nvPr>
            <p:extLst>
              <p:ext uri="{D42A27DB-BD31-4B8C-83A1-F6EECF244321}">
                <p14:modId xmlns:p14="http://schemas.microsoft.com/office/powerpoint/2010/main" val="1637755691"/>
              </p:ext>
            </p:extLst>
          </p:nvPr>
        </p:nvGraphicFramePr>
        <p:xfrm>
          <a:off x="657406" y="2176984"/>
          <a:ext cx="10881837" cy="3252772"/>
        </p:xfrm>
        <a:graphic>
          <a:graphicData uri="http://schemas.openxmlformats.org/drawingml/2006/table">
            <a:tbl>
              <a:tblPr firstRow="1" firstCol="1" bandRow="1">
                <a:tableStyleId>{D826FF0C-8C39-4C26-A915-972FF803F16D}</a:tableStyleId>
              </a:tblPr>
              <a:tblGrid>
                <a:gridCol w="2878393">
                  <a:extLst>
                    <a:ext uri="{9D8B030D-6E8A-4147-A177-3AD203B41FA5}">
                      <a16:colId xmlns:a16="http://schemas.microsoft.com/office/drawing/2014/main" val="1729908775"/>
                    </a:ext>
                  </a:extLst>
                </a:gridCol>
                <a:gridCol w="2000296">
                  <a:extLst>
                    <a:ext uri="{9D8B030D-6E8A-4147-A177-3AD203B41FA5}">
                      <a16:colId xmlns:a16="http://schemas.microsoft.com/office/drawing/2014/main" val="4167481154"/>
                    </a:ext>
                  </a:extLst>
                </a:gridCol>
                <a:gridCol w="2001426">
                  <a:extLst>
                    <a:ext uri="{9D8B030D-6E8A-4147-A177-3AD203B41FA5}">
                      <a16:colId xmlns:a16="http://schemas.microsoft.com/office/drawing/2014/main" val="131905479"/>
                    </a:ext>
                  </a:extLst>
                </a:gridCol>
                <a:gridCol w="2000296">
                  <a:extLst>
                    <a:ext uri="{9D8B030D-6E8A-4147-A177-3AD203B41FA5}">
                      <a16:colId xmlns:a16="http://schemas.microsoft.com/office/drawing/2014/main" val="2686762114"/>
                    </a:ext>
                  </a:extLst>
                </a:gridCol>
                <a:gridCol w="2001426">
                  <a:extLst>
                    <a:ext uri="{9D8B030D-6E8A-4147-A177-3AD203B41FA5}">
                      <a16:colId xmlns:a16="http://schemas.microsoft.com/office/drawing/2014/main" val="1292761529"/>
                    </a:ext>
                  </a:extLst>
                </a:gridCol>
              </a:tblGrid>
              <a:tr h="1721043">
                <a:tc>
                  <a:txBody>
                    <a:bodyPr/>
                    <a:lstStyle/>
                    <a:p>
                      <a:pPr algn="just"/>
                      <a:r>
                        <a:rPr lang="lt-LT" sz="2000" dirty="0">
                          <a:effectLst/>
                        </a:rPr>
                        <a:t>VPS vykdytoja</a:t>
                      </a:r>
                      <a:endParaRPr lang="lt-LT"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lt-LT" sz="2000" dirty="0">
                          <a:effectLst/>
                        </a:rPr>
                        <a:t>Finansinis rezultatyvumas, proc.</a:t>
                      </a:r>
                      <a:endParaRPr lang="lt-LT"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lt-LT" sz="2000" dirty="0">
                          <a:effectLst/>
                        </a:rPr>
                        <a:t>Fizinis rezultatyvumas, proc.</a:t>
                      </a:r>
                      <a:endParaRPr lang="lt-LT"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lt-LT" sz="2000" dirty="0">
                          <a:effectLst/>
                        </a:rPr>
                        <a:t>Sukurtų naujų darbo vietų skaičius, proc.</a:t>
                      </a:r>
                      <a:endParaRPr lang="lt-LT"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lt-LT" sz="2000" dirty="0">
                          <a:effectLst/>
                        </a:rPr>
                        <a:t>Pažangos vertinimo rezultatas</a:t>
                      </a:r>
                      <a:endParaRPr lang="lt-LT"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7803679"/>
                  </a:ext>
                </a:extLst>
              </a:tr>
              <a:tr h="1531729">
                <a:tc>
                  <a:txBody>
                    <a:bodyPr/>
                    <a:lstStyle/>
                    <a:p>
                      <a:pPr>
                        <a:lnSpc>
                          <a:spcPct val="115000"/>
                        </a:lnSpc>
                      </a:pPr>
                      <a:r>
                        <a:rPr lang="lt-LT" sz="2000" dirty="0">
                          <a:effectLst/>
                        </a:rPr>
                        <a:t>Šiaurės vakarų Lietuvos vietos veiklos grupė</a:t>
                      </a:r>
                    </a:p>
                    <a:p>
                      <a:pPr algn="just"/>
                      <a:r>
                        <a:rPr lang="lt-LT" sz="2000" dirty="0">
                          <a:effectLst/>
                        </a:rPr>
                        <a:t> </a:t>
                      </a:r>
                      <a:endParaRPr lang="lt-LT"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lt-LT" sz="2000" dirty="0">
                          <a:effectLst/>
                        </a:rPr>
                        <a:t> </a:t>
                      </a:r>
                    </a:p>
                    <a:p>
                      <a:pPr algn="just"/>
                      <a:r>
                        <a:rPr lang="lt-LT" sz="2000" dirty="0">
                          <a:effectLst/>
                        </a:rPr>
                        <a:t>92,78    	</a:t>
                      </a:r>
                      <a:endParaRPr lang="lt-LT"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lt-LT" sz="2000" dirty="0">
                          <a:effectLst/>
                        </a:rPr>
                        <a:t> </a:t>
                      </a:r>
                    </a:p>
                    <a:p>
                      <a:pPr algn="just"/>
                      <a:r>
                        <a:rPr lang="lt-LT" sz="2000" dirty="0">
                          <a:effectLst/>
                        </a:rPr>
                        <a:t>104</a:t>
                      </a:r>
                      <a:endParaRPr lang="lt-LT"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lt-LT" sz="2000" dirty="0">
                          <a:effectLst/>
                        </a:rPr>
                        <a:t> </a:t>
                      </a:r>
                    </a:p>
                    <a:p>
                      <a:pPr algn="just"/>
                      <a:r>
                        <a:rPr lang="lt-LT" sz="2000" dirty="0">
                          <a:effectLst/>
                        </a:rPr>
                        <a:t>145</a:t>
                      </a:r>
                      <a:endParaRPr lang="lt-LT"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lt-LT" sz="2000" dirty="0">
                          <a:effectLst/>
                        </a:rPr>
                        <a:t> </a:t>
                      </a:r>
                    </a:p>
                    <a:p>
                      <a:pPr algn="just"/>
                      <a:r>
                        <a:rPr lang="lt-LT" sz="2000" dirty="0">
                          <a:effectLst/>
                        </a:rPr>
                        <a:t>Pasiektas</a:t>
                      </a:r>
                      <a:endParaRPr lang="lt-LT"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38141888"/>
                  </a:ext>
                </a:extLst>
              </a:tr>
            </a:tbl>
          </a:graphicData>
        </a:graphic>
      </p:graphicFrame>
    </p:spTree>
    <p:extLst>
      <p:ext uri="{BB962C8B-B14F-4D97-AF65-F5344CB8AC3E}">
        <p14:creationId xmlns:p14="http://schemas.microsoft.com/office/powerpoint/2010/main" val="2848386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D0440EB-4E2F-EA12-E178-1B942DCAC2F4}"/>
              </a:ext>
            </a:extLst>
          </p:cNvPr>
          <p:cNvSpPr>
            <a:spLocks noGrp="1"/>
          </p:cNvSpPr>
          <p:nvPr>
            <p:ph type="title"/>
          </p:nvPr>
        </p:nvSpPr>
        <p:spPr>
          <a:xfrm>
            <a:off x="913796" y="179832"/>
            <a:ext cx="10353761" cy="1326321"/>
          </a:xfrm>
        </p:spPr>
        <p:txBody>
          <a:bodyPr/>
          <a:lstStyle/>
          <a:p>
            <a:r>
              <a:rPr lang="lt-LT" dirty="0"/>
              <a:t> VEIKLOS TIKSLAI IR UŽDAVINIAI:</a:t>
            </a:r>
          </a:p>
        </p:txBody>
      </p:sp>
      <p:sp>
        <p:nvSpPr>
          <p:cNvPr id="3" name="Teksto vietos rezervavimo ženklas 2">
            <a:extLst>
              <a:ext uri="{FF2B5EF4-FFF2-40B4-BE49-F238E27FC236}">
                <a16:creationId xmlns:a16="http://schemas.microsoft.com/office/drawing/2014/main" id="{D3DD86FB-470F-0549-E800-610838786BAF}"/>
              </a:ext>
            </a:extLst>
          </p:cNvPr>
          <p:cNvSpPr>
            <a:spLocks noGrp="1"/>
          </p:cNvSpPr>
          <p:nvPr>
            <p:ph type="body" idx="1"/>
          </p:nvPr>
        </p:nvSpPr>
        <p:spPr>
          <a:xfrm>
            <a:off x="509798" y="1545579"/>
            <a:ext cx="10916156" cy="4596276"/>
          </a:xfrm>
        </p:spPr>
        <p:txBody>
          <a:bodyPr>
            <a:normAutofit fontScale="92500" lnSpcReduction="20000"/>
          </a:bodyPr>
          <a:lstStyle/>
          <a:p>
            <a:pPr marL="114300" indent="0">
              <a:spcBef>
                <a:spcPts val="0"/>
              </a:spcBef>
              <a:buNone/>
            </a:pPr>
            <a:r>
              <a:rPr lang="lt-LT" dirty="0"/>
              <a:t>      Tikslai:</a:t>
            </a:r>
          </a:p>
          <a:p>
            <a:pPr marL="114300" indent="0">
              <a:spcBef>
                <a:spcPts val="0"/>
              </a:spcBef>
              <a:buNone/>
            </a:pPr>
            <a:r>
              <a:rPr lang="lt-LT" dirty="0"/>
              <a:t>      1) verslo ir verslo aplinkos plėtra, darbo vietų kūrimas;</a:t>
            </a:r>
          </a:p>
          <a:p>
            <a:pPr marL="449263" indent="-334963">
              <a:spcBef>
                <a:spcPts val="0"/>
              </a:spcBef>
              <a:buNone/>
            </a:pPr>
            <a:r>
              <a:rPr lang="lt-LT" dirty="0"/>
              <a:t>      2) socialinės ir ekonominės veiklos galimybių didinimas, kuriant mažąją infrastruktūrą, ugdant bendruomeniškumą ir stiprinant socialinę </a:t>
            </a:r>
            <a:r>
              <a:rPr lang="lt-LT" dirty="0" err="1"/>
              <a:t>įtrauktį</a:t>
            </a:r>
            <a:r>
              <a:rPr lang="lt-LT" dirty="0"/>
              <a:t>.</a:t>
            </a:r>
          </a:p>
          <a:p>
            <a:pPr marL="449263" indent="-334963">
              <a:spcBef>
                <a:spcPts val="0"/>
              </a:spcBef>
              <a:buNone/>
            </a:pPr>
            <a:endParaRPr lang="lt-LT" dirty="0"/>
          </a:p>
          <a:p>
            <a:pPr marL="449263" indent="-334963">
              <a:spcBef>
                <a:spcPts val="0"/>
              </a:spcBef>
              <a:buNone/>
            </a:pPr>
            <a:r>
              <a:rPr lang="lt-LT" dirty="0"/>
              <a:t>      Uždaviniai:</a:t>
            </a:r>
          </a:p>
          <a:p>
            <a:pPr marL="449263" indent="-334963">
              <a:spcBef>
                <a:spcPts val="0"/>
              </a:spcBef>
              <a:buNone/>
            </a:pPr>
            <a:r>
              <a:rPr lang="lt-LT" dirty="0"/>
              <a:t>      1) finansuoti verslo projektus, kuriančius darbo vietas Šiaurės vakarų Lietuvos </a:t>
            </a:r>
          </a:p>
          <a:p>
            <a:pPr marL="449263" indent="-334963">
              <a:spcBef>
                <a:spcPts val="0"/>
              </a:spcBef>
              <a:buNone/>
            </a:pPr>
            <a:r>
              <a:rPr lang="lt-LT" dirty="0"/>
              <a:t>      VVG teritorijoje;</a:t>
            </a:r>
          </a:p>
          <a:p>
            <a:pPr marL="449263" indent="-334963">
              <a:spcBef>
                <a:spcPts val="0"/>
              </a:spcBef>
              <a:buNone/>
            </a:pPr>
            <a:r>
              <a:rPr lang="lt-LT" dirty="0"/>
              <a:t>      2) remti NVO socialinį verslą ir skatinti darbo vietų kūrimą;</a:t>
            </a:r>
          </a:p>
          <a:p>
            <a:pPr marL="449263" indent="-334963">
              <a:spcBef>
                <a:spcPts val="0"/>
              </a:spcBef>
              <a:buNone/>
            </a:pPr>
            <a:r>
              <a:rPr lang="lt-LT" dirty="0"/>
              <a:t>      3) skatinti vietos gyventojų, NVO socialinę, ekonominę plėtrą VVG teritorijoje, tvarkant mažąją infrastruktūrą, didinant vietos gyventojų užimtumą;</a:t>
            </a:r>
          </a:p>
          <a:p>
            <a:pPr marL="449263" indent="-334963">
              <a:spcBef>
                <a:spcPts val="0"/>
              </a:spcBef>
              <a:buNone/>
            </a:pPr>
            <a:r>
              <a:rPr lang="lt-LT" dirty="0"/>
              <a:t>      4) sudaryti sąlygas vietos gyventojams kelti kvalifikaciją, vykdyti mokymus, patirties sklaidą;</a:t>
            </a:r>
          </a:p>
          <a:p>
            <a:pPr marL="449263" indent="-334963">
              <a:spcBef>
                <a:spcPts val="0"/>
              </a:spcBef>
              <a:buNone/>
            </a:pPr>
            <a:r>
              <a:rPr lang="lt-LT" dirty="0"/>
              <a:t>      5) skatinti NVO kultūrinę veiklą, išsaugant krašto identitetą ir tradicijas.</a:t>
            </a:r>
          </a:p>
          <a:p>
            <a:pPr marL="449263" indent="-334963">
              <a:spcBef>
                <a:spcPts val="0"/>
              </a:spcBef>
              <a:buNone/>
            </a:pPr>
            <a:r>
              <a:rPr lang="lt-LT" dirty="0"/>
              <a:t>      </a:t>
            </a:r>
          </a:p>
          <a:p>
            <a:pPr marL="449263" indent="-334963">
              <a:spcBef>
                <a:spcPts val="0"/>
              </a:spcBef>
              <a:buNone/>
            </a:pPr>
            <a:r>
              <a:rPr lang="lt-LT" dirty="0"/>
              <a:t>      </a:t>
            </a:r>
          </a:p>
        </p:txBody>
      </p:sp>
    </p:spTree>
    <p:extLst>
      <p:ext uri="{BB962C8B-B14F-4D97-AF65-F5344CB8AC3E}">
        <p14:creationId xmlns:p14="http://schemas.microsoft.com/office/powerpoint/2010/main" val="45409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7"/>
          <p:cNvSpPr txBox="1">
            <a:spLocks noGrp="1"/>
          </p:cNvSpPr>
          <p:nvPr>
            <p:ph type="title"/>
          </p:nvPr>
        </p:nvSpPr>
        <p:spPr>
          <a:xfrm>
            <a:off x="1108867" y="-402336"/>
            <a:ext cx="10353761" cy="13263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400"/>
              <a:buFont typeface="Bookman Old Style"/>
              <a:buNone/>
            </a:pPr>
            <a:r>
              <a:rPr lang="lt-LT" dirty="0"/>
              <a:t>VIETOS VEIKLOS GRUPĖS VEIKLA</a:t>
            </a:r>
            <a:endParaRPr dirty="0"/>
          </a:p>
        </p:txBody>
      </p:sp>
      <p:sp>
        <p:nvSpPr>
          <p:cNvPr id="202" name="Google Shape;202;p7"/>
          <p:cNvSpPr txBox="1">
            <a:spLocks noGrp="1"/>
          </p:cNvSpPr>
          <p:nvPr>
            <p:ph type="body" idx="1"/>
          </p:nvPr>
        </p:nvSpPr>
        <p:spPr>
          <a:xfrm>
            <a:off x="97536" y="704088"/>
            <a:ext cx="11826240" cy="573024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400"/>
              <a:buNone/>
            </a:pPr>
            <a:r>
              <a:rPr lang="lt-LT" sz="2400" dirty="0"/>
              <a:t>Visuotiniai VVG narių susirinkimai:</a:t>
            </a:r>
            <a:endParaRPr dirty="0"/>
          </a:p>
          <a:p>
            <a:pPr marL="228600" lvl="0" indent="-228600" algn="l" rtl="0">
              <a:lnSpc>
                <a:spcPct val="100000"/>
              </a:lnSpc>
              <a:spcBef>
                <a:spcPts val="0"/>
              </a:spcBef>
              <a:spcAft>
                <a:spcPts val="0"/>
              </a:spcAft>
              <a:buClr>
                <a:schemeClr val="lt1"/>
              </a:buClr>
              <a:buSzPts val="2400"/>
              <a:buChar char="•"/>
            </a:pPr>
            <a:r>
              <a:rPr lang="lt-LT" sz="2400" dirty="0"/>
              <a:t>2022 m. balandžio 20 d. </a:t>
            </a:r>
            <a:endParaRPr dirty="0"/>
          </a:p>
          <a:p>
            <a:pPr marL="0" lvl="0" indent="0" algn="l" rtl="0">
              <a:lnSpc>
                <a:spcPct val="100000"/>
              </a:lnSpc>
              <a:spcBef>
                <a:spcPts val="0"/>
              </a:spcBef>
              <a:spcAft>
                <a:spcPts val="0"/>
              </a:spcAft>
              <a:buClr>
                <a:schemeClr val="lt1"/>
              </a:buClr>
              <a:buSzPts val="2400"/>
              <a:buNone/>
            </a:pPr>
            <a:r>
              <a:rPr lang="lt-LT" sz="2400" dirty="0"/>
              <a:t>2021 metų metinės veiklos ataskaitos pristatymas ir tvirtinimas. Metinės finansinės ataskaitos pristatymas ir tvirtinimas. Vietos plėtros strategijos įgyvendinimo rezultatų suvestinės pristatymas ir informacijos apie pereinamąjį laikotarpį pateikimas, Šiaurės vakarų Lietuvos vietos veiklos grupės pirmininko ir pirmininko pavaduotojo rinkimas, priemonės „Sumanūs kaimai“ pristatymas.</a:t>
            </a:r>
          </a:p>
          <a:p>
            <a:pPr marL="0" lvl="0" indent="0" algn="l" rtl="0">
              <a:lnSpc>
                <a:spcPct val="100000"/>
              </a:lnSpc>
              <a:spcBef>
                <a:spcPts val="0"/>
              </a:spcBef>
              <a:spcAft>
                <a:spcPts val="0"/>
              </a:spcAft>
              <a:buClr>
                <a:schemeClr val="lt1"/>
              </a:buClr>
              <a:buSzPts val="2400"/>
              <a:buNone/>
            </a:pPr>
            <a:endParaRPr dirty="0"/>
          </a:p>
          <a:p>
            <a:pPr marL="228600" lvl="0" indent="-228600" algn="l" rtl="0">
              <a:lnSpc>
                <a:spcPct val="100000"/>
              </a:lnSpc>
              <a:spcBef>
                <a:spcPts val="0"/>
              </a:spcBef>
              <a:spcAft>
                <a:spcPts val="0"/>
              </a:spcAft>
              <a:buClr>
                <a:schemeClr val="lt1"/>
              </a:buClr>
              <a:buSzPts val="2400"/>
              <a:buChar char="•"/>
            </a:pPr>
            <a:r>
              <a:rPr lang="lt-LT" sz="2400" dirty="0"/>
              <a:t>2022 rugsėjo 27 d. </a:t>
            </a:r>
            <a:endParaRPr dirty="0"/>
          </a:p>
          <a:p>
            <a:pPr marL="0" lvl="0" indent="0" algn="l" rtl="0">
              <a:lnSpc>
                <a:spcPct val="100000"/>
              </a:lnSpc>
              <a:spcBef>
                <a:spcPts val="0"/>
              </a:spcBef>
              <a:spcAft>
                <a:spcPts val="0"/>
              </a:spcAft>
              <a:buClr>
                <a:schemeClr val="lt1"/>
              </a:buClr>
              <a:buSzPts val="2400"/>
              <a:buNone/>
            </a:pPr>
            <a:r>
              <a:rPr lang="lt-LT" sz="2400" dirty="0"/>
              <a:t>Pristatymas ir tvirtinimas „Šiaurės vakarų Lietuvos vietos veiklos grupės 2015–2023 m. vietos plėtros strategijos“ priemonės „Pagrindinės paslaugos ir kaimų atnaujinimas kaimo vietovėse“ (LEADER-19.2-7) papildymas 3 veiklos srities „Bandomieji sumanūs kaimai“, Vietos plėtros strategijos pakeitimų pristatymas ir pritarimas.</a:t>
            </a:r>
          </a:p>
          <a:p>
            <a:pPr marL="0" lvl="0" indent="0" algn="l" rtl="0">
              <a:lnSpc>
                <a:spcPct val="100000"/>
              </a:lnSpc>
              <a:spcBef>
                <a:spcPts val="0"/>
              </a:spcBef>
              <a:spcAft>
                <a:spcPts val="0"/>
              </a:spcAft>
              <a:buClr>
                <a:schemeClr val="lt1"/>
              </a:buClr>
              <a:buSzPts val="2400"/>
              <a:buNone/>
            </a:pPr>
            <a:endParaRPr dirty="0"/>
          </a:p>
          <a:p>
            <a:pPr marL="228600" lvl="0" indent="-228600" algn="l" rtl="0">
              <a:lnSpc>
                <a:spcPct val="100000"/>
              </a:lnSpc>
              <a:spcBef>
                <a:spcPts val="0"/>
              </a:spcBef>
              <a:spcAft>
                <a:spcPts val="0"/>
              </a:spcAft>
              <a:buClr>
                <a:schemeClr val="lt1"/>
              </a:buClr>
              <a:buSzPts val="2400"/>
              <a:buChar char="•"/>
            </a:pPr>
            <a:r>
              <a:rPr lang="lt-LT" sz="2400" i="1" dirty="0"/>
              <a:t>Santykis tarp faktinio dalyvių skaičiaus ir bendro narių skaičiaus – 56,75 proc.</a:t>
            </a:r>
            <a:endParaRPr i="1" dirty="0"/>
          </a:p>
          <a:p>
            <a:pPr marL="228600" lvl="0" indent="-76200" algn="l" rtl="0">
              <a:lnSpc>
                <a:spcPct val="100000"/>
              </a:lnSpc>
              <a:spcBef>
                <a:spcPts val="0"/>
              </a:spcBef>
              <a:spcAft>
                <a:spcPts val="0"/>
              </a:spcAft>
              <a:buClr>
                <a:schemeClr val="lt1"/>
              </a:buClr>
              <a:buSzPts val="2400"/>
              <a:buNone/>
            </a:pPr>
            <a:endParaRPr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8"/>
          <p:cNvSpPr txBox="1">
            <a:spLocks noGrp="1"/>
          </p:cNvSpPr>
          <p:nvPr>
            <p:ph type="title"/>
          </p:nvPr>
        </p:nvSpPr>
        <p:spPr>
          <a:xfrm>
            <a:off x="913796" y="-259521"/>
            <a:ext cx="10353761" cy="13263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400"/>
              <a:buFont typeface="Bookman Old Style"/>
              <a:buNone/>
            </a:pPr>
            <a:r>
              <a:rPr lang="lt-LT"/>
              <a:t>VIETOS VEIKLOS GRUPĖS VALDYBA</a:t>
            </a:r>
            <a:endParaRPr/>
          </a:p>
        </p:txBody>
      </p:sp>
      <p:sp>
        <p:nvSpPr>
          <p:cNvPr id="208" name="Google Shape;208;p8"/>
          <p:cNvSpPr txBox="1">
            <a:spLocks noGrp="1"/>
          </p:cNvSpPr>
          <p:nvPr>
            <p:ph type="body" idx="1"/>
          </p:nvPr>
        </p:nvSpPr>
        <p:spPr>
          <a:xfrm>
            <a:off x="85344" y="658368"/>
            <a:ext cx="12106656" cy="6199632"/>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lt1"/>
              </a:buClr>
              <a:buSzPts val="2000"/>
              <a:buChar char="•"/>
            </a:pPr>
            <a:r>
              <a:rPr lang="lt-LT" dirty="0"/>
              <a:t>Sudaro 11 narių:</a:t>
            </a:r>
            <a:endParaRPr dirty="0"/>
          </a:p>
          <a:p>
            <a:pPr marL="228600" lvl="0" indent="-228600" algn="l" rtl="0">
              <a:lnSpc>
                <a:spcPct val="120000"/>
              </a:lnSpc>
              <a:spcBef>
                <a:spcPts val="0"/>
              </a:spcBef>
              <a:spcAft>
                <a:spcPts val="0"/>
              </a:spcAft>
              <a:buClr>
                <a:schemeClr val="lt1"/>
              </a:buClr>
              <a:buSzPts val="2000"/>
              <a:buChar char="•"/>
            </a:pPr>
            <a:r>
              <a:rPr lang="lt-LT" sz="1800" dirty="0"/>
              <a:t>pilietinei visuomenei atstovauja 5 visuotinio narių susirinkimo deleguoti asmenys iš kurių 2 iki 40 metų, 3 iš jų moterys;</a:t>
            </a:r>
            <a:endParaRPr sz="1800" dirty="0"/>
          </a:p>
          <a:p>
            <a:pPr marL="228600" lvl="0" indent="-228600" algn="l" rtl="0">
              <a:lnSpc>
                <a:spcPct val="120000"/>
              </a:lnSpc>
              <a:spcBef>
                <a:spcPts val="0"/>
              </a:spcBef>
              <a:spcAft>
                <a:spcPts val="0"/>
              </a:spcAft>
              <a:buClr>
                <a:schemeClr val="lt1"/>
              </a:buClr>
              <a:buSzPts val="2000"/>
              <a:buChar char="•"/>
            </a:pPr>
            <a:r>
              <a:rPr lang="lt-LT" sz="1800" dirty="0"/>
              <a:t>verslui atstovauja 3 visuotinio narių susirinkimo deleguoti asmenys, 1 iš jų iki 29 metų, 1 iki 40 metų, 2 moterys;</a:t>
            </a:r>
            <a:endParaRPr sz="1800" dirty="0"/>
          </a:p>
          <a:p>
            <a:pPr marL="228600" lvl="0" indent="-228600" algn="l" rtl="0">
              <a:lnSpc>
                <a:spcPct val="120000"/>
              </a:lnSpc>
              <a:spcBef>
                <a:spcPts val="0"/>
              </a:spcBef>
              <a:spcAft>
                <a:spcPts val="0"/>
              </a:spcAft>
              <a:buClr>
                <a:schemeClr val="lt1"/>
              </a:buClr>
              <a:buSzPts val="2000"/>
              <a:buChar char="•"/>
            </a:pPr>
            <a:r>
              <a:rPr lang="lt-LT" sz="1800" dirty="0"/>
              <a:t>vietos valdžiai atstovauja 3 visuotinio narių susirinkimo deleguoti asmenys, 2 iš jų iki 40 metų, 1 moteris.</a:t>
            </a:r>
            <a:endParaRPr sz="1800" dirty="0"/>
          </a:p>
          <a:p>
            <a:pPr marL="228600" lvl="0" indent="-228600" algn="l" rtl="0">
              <a:lnSpc>
                <a:spcPct val="120000"/>
              </a:lnSpc>
              <a:spcBef>
                <a:spcPts val="0"/>
              </a:spcBef>
              <a:spcAft>
                <a:spcPts val="0"/>
              </a:spcAft>
              <a:buClr>
                <a:schemeClr val="lt1"/>
              </a:buClr>
              <a:buSzPts val="2000"/>
              <a:buChar char="•"/>
            </a:pPr>
            <a:r>
              <a:rPr lang="lt-LT" sz="1800" dirty="0"/>
              <a:t>6 nariai iki 40 metų amžiaus; </a:t>
            </a:r>
            <a:endParaRPr sz="1800" dirty="0"/>
          </a:p>
          <a:p>
            <a:pPr marL="228600" lvl="0" indent="-228600" algn="l" rtl="0">
              <a:lnSpc>
                <a:spcPct val="120000"/>
              </a:lnSpc>
              <a:spcBef>
                <a:spcPts val="0"/>
              </a:spcBef>
              <a:spcAft>
                <a:spcPts val="0"/>
              </a:spcAft>
              <a:buClr>
                <a:schemeClr val="lt1"/>
              </a:buClr>
              <a:buSzPts val="2000"/>
              <a:buChar char="•"/>
            </a:pPr>
            <a:r>
              <a:rPr lang="lt-LT" sz="1800" dirty="0"/>
              <a:t>6 moterys. </a:t>
            </a:r>
            <a:endParaRPr sz="1800" dirty="0"/>
          </a:p>
        </p:txBody>
      </p:sp>
      <p:graphicFrame>
        <p:nvGraphicFramePr>
          <p:cNvPr id="2" name="Lentelė 1">
            <a:extLst>
              <a:ext uri="{FF2B5EF4-FFF2-40B4-BE49-F238E27FC236}">
                <a16:creationId xmlns:a16="http://schemas.microsoft.com/office/drawing/2014/main" id="{56C40F9F-04E6-0414-81CC-74234DA62999}"/>
              </a:ext>
            </a:extLst>
          </p:cNvPr>
          <p:cNvGraphicFramePr>
            <a:graphicFrameLocks noGrp="1"/>
          </p:cNvGraphicFramePr>
          <p:nvPr>
            <p:extLst>
              <p:ext uri="{D42A27DB-BD31-4B8C-83A1-F6EECF244321}">
                <p14:modId xmlns:p14="http://schemas.microsoft.com/office/powerpoint/2010/main" val="3206586988"/>
              </p:ext>
            </p:extLst>
          </p:nvPr>
        </p:nvGraphicFramePr>
        <p:xfrm>
          <a:off x="57150" y="3110593"/>
          <a:ext cx="11985171" cy="3570147"/>
        </p:xfrm>
        <a:graphic>
          <a:graphicData uri="http://schemas.openxmlformats.org/drawingml/2006/table">
            <a:tbl>
              <a:tblPr firstRow="1" firstCol="1" bandRow="1">
                <a:tableStyleId>{D826FF0C-8C39-4C26-A915-972FF803F16D}</a:tableStyleId>
              </a:tblPr>
              <a:tblGrid>
                <a:gridCol w="563434">
                  <a:extLst>
                    <a:ext uri="{9D8B030D-6E8A-4147-A177-3AD203B41FA5}">
                      <a16:colId xmlns:a16="http://schemas.microsoft.com/office/drawing/2014/main" val="3394970230"/>
                    </a:ext>
                  </a:extLst>
                </a:gridCol>
                <a:gridCol w="2018676">
                  <a:extLst>
                    <a:ext uri="{9D8B030D-6E8A-4147-A177-3AD203B41FA5}">
                      <a16:colId xmlns:a16="http://schemas.microsoft.com/office/drawing/2014/main" val="1819301416"/>
                    </a:ext>
                  </a:extLst>
                </a:gridCol>
                <a:gridCol w="9403061">
                  <a:extLst>
                    <a:ext uri="{9D8B030D-6E8A-4147-A177-3AD203B41FA5}">
                      <a16:colId xmlns:a16="http://schemas.microsoft.com/office/drawing/2014/main" val="2861375946"/>
                    </a:ext>
                  </a:extLst>
                </a:gridCol>
              </a:tblGrid>
              <a:tr h="242998">
                <a:tc>
                  <a:txBody>
                    <a:bodyPr/>
                    <a:lstStyle/>
                    <a:p>
                      <a:pPr algn="ctr"/>
                      <a:r>
                        <a:rPr lang="lt-LT" sz="1100" dirty="0">
                          <a:effectLst/>
                        </a:rPr>
                        <a:t> </a:t>
                      </a:r>
                      <a:endParaRPr lang="lt-LT" sz="12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endParaRPr lang="lt-LT"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lt-LT" sz="1200">
                          <a:effectLst/>
                        </a:rPr>
                        <a:t> </a:t>
                      </a:r>
                      <a:endParaRPr lang="lt-LT" sz="12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742337728"/>
                  </a:ext>
                </a:extLst>
              </a:tr>
              <a:tr h="222749">
                <a:tc>
                  <a:txBody>
                    <a:bodyPr/>
                    <a:lstStyle/>
                    <a:p>
                      <a:pPr algn="ctr"/>
                      <a:r>
                        <a:rPr lang="lt-LT" sz="1100">
                          <a:effectLst/>
                        </a:rPr>
                        <a:t>1.</a:t>
                      </a:r>
                      <a:endParaRPr lang="lt-LT" sz="1200">
                        <a:effectLst/>
                        <a:latin typeface="Times New Roman" panose="02020603050405020304" pitchFamily="18" charset="0"/>
                        <a:ea typeface="Times New Roman" panose="02020603050405020304" pitchFamily="18" charset="0"/>
                      </a:endParaRPr>
                    </a:p>
                  </a:txBody>
                  <a:tcPr marL="0" marR="0" marT="0" marB="0"/>
                </a:tc>
                <a:tc gridSpan="2">
                  <a:txBody>
                    <a:bodyPr/>
                    <a:lstStyle/>
                    <a:p>
                      <a:pPr algn="ctr"/>
                      <a:r>
                        <a:rPr lang="lt-LT" sz="1100" dirty="0">
                          <a:effectLst/>
                        </a:rPr>
                        <a:t>Pilietinės visuomenės sektorius</a:t>
                      </a:r>
                      <a:endParaRPr lang="lt-LT" sz="12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lt-LT"/>
                    </a:p>
                  </a:txBody>
                  <a:tcPr/>
                </a:tc>
                <a:extLst>
                  <a:ext uri="{0D108BD9-81ED-4DB2-BD59-A6C34878D82A}">
                    <a16:rowId xmlns:a16="http://schemas.microsoft.com/office/drawing/2014/main" val="4098199490"/>
                  </a:ext>
                </a:extLst>
              </a:tr>
              <a:tr h="240652">
                <a:tc>
                  <a:txBody>
                    <a:bodyPr/>
                    <a:lstStyle/>
                    <a:p>
                      <a:pPr algn="just"/>
                      <a:r>
                        <a:rPr lang="lt-LT" sz="1100">
                          <a:effectLst/>
                        </a:rPr>
                        <a:t>1.1.</a:t>
                      </a:r>
                      <a:endParaRPr lang="lt-LT" sz="120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dirty="0">
                          <a:effectLst/>
                        </a:rPr>
                        <a:t>Kęstutis </a:t>
                      </a:r>
                      <a:r>
                        <a:rPr lang="lt-LT" sz="1100" dirty="0" err="1">
                          <a:effectLst/>
                        </a:rPr>
                        <a:t>Mažonas</a:t>
                      </a:r>
                      <a:endParaRPr lang="lt-LT"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100" dirty="0">
                          <a:effectLst/>
                        </a:rPr>
                        <a:t>                                                        Buknaičių kaimo bendruomenė</a:t>
                      </a:r>
                      <a:endParaRPr lang="lt-LT" sz="11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217922507"/>
                  </a:ext>
                </a:extLst>
              </a:tr>
              <a:tr h="242998">
                <a:tc>
                  <a:txBody>
                    <a:bodyPr/>
                    <a:lstStyle/>
                    <a:p>
                      <a:pPr algn="just"/>
                      <a:r>
                        <a:rPr lang="lt-LT" sz="1100">
                          <a:effectLst/>
                        </a:rPr>
                        <a:t>1.2.</a:t>
                      </a:r>
                      <a:endParaRPr lang="lt-LT" sz="120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a:effectLst/>
                        </a:rPr>
                        <a:t>Dovydas Baublys</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dirty="0">
                          <a:effectLst/>
                        </a:rPr>
                        <a:t>                                                   </a:t>
                      </a:r>
                      <a:r>
                        <a:rPr lang="lt-LT" sz="1100" dirty="0">
                          <a:effectLst/>
                        </a:rPr>
                        <a:t>Bugenių kaimo bendruomenė</a:t>
                      </a:r>
                      <a:r>
                        <a:rPr lang="lt-LT" sz="1200" dirty="0">
                          <a:effectLst/>
                        </a:rPr>
                        <a:t>        </a:t>
                      </a:r>
                      <a:endParaRPr lang="lt-LT" sz="12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45547682"/>
                  </a:ext>
                </a:extLst>
              </a:tr>
              <a:tr h="240652">
                <a:tc>
                  <a:txBody>
                    <a:bodyPr/>
                    <a:lstStyle/>
                    <a:p>
                      <a:pPr algn="just"/>
                      <a:r>
                        <a:rPr lang="lt-LT" sz="1100">
                          <a:effectLst/>
                        </a:rPr>
                        <a:t>1.3.</a:t>
                      </a:r>
                      <a:endParaRPr lang="lt-LT" sz="120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dirty="0">
                          <a:effectLst/>
                        </a:rPr>
                        <a:t>Inga </a:t>
                      </a:r>
                      <a:r>
                        <a:rPr lang="lt-LT" sz="1100" dirty="0" err="1">
                          <a:effectLst/>
                        </a:rPr>
                        <a:t>Derkintienė</a:t>
                      </a:r>
                      <a:endParaRPr lang="lt-LT"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100" dirty="0">
                          <a:effectLst/>
                        </a:rPr>
                        <a:t>                                                        Sedos bendruomenė</a:t>
                      </a:r>
                      <a:endParaRPr lang="lt-LT" sz="11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786996776"/>
                  </a:ext>
                </a:extLst>
              </a:tr>
              <a:tr h="240652">
                <a:tc>
                  <a:txBody>
                    <a:bodyPr/>
                    <a:lstStyle/>
                    <a:p>
                      <a:pPr algn="just"/>
                      <a:r>
                        <a:rPr lang="lt-LT" sz="1100">
                          <a:effectLst/>
                        </a:rPr>
                        <a:t>1.4.</a:t>
                      </a:r>
                      <a:endParaRPr lang="lt-LT" sz="120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a:effectLst/>
                        </a:rPr>
                        <a:t>Albina Kiudulienė</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100" dirty="0">
                          <a:effectLst/>
                        </a:rPr>
                        <a:t>                                                        Mažeikių rajono  ligonių astmos klubas</a:t>
                      </a:r>
                      <a:endParaRPr lang="lt-LT" sz="11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710908481"/>
                  </a:ext>
                </a:extLst>
              </a:tr>
              <a:tr h="240652">
                <a:tc>
                  <a:txBody>
                    <a:bodyPr/>
                    <a:lstStyle/>
                    <a:p>
                      <a:pPr algn="just"/>
                      <a:r>
                        <a:rPr lang="lt-LT" sz="1100">
                          <a:effectLst/>
                        </a:rPr>
                        <a:t>1.5.</a:t>
                      </a:r>
                      <a:endParaRPr lang="lt-LT" sz="120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a:effectLst/>
                        </a:rPr>
                        <a:t>Dangira Undžienė</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r>
                        <a:rPr lang="lt-LT" sz="1100" b="0" dirty="0">
                          <a:effectLst/>
                        </a:rPr>
                        <a:t>                                                        Mažeikių rajono bibliotekininkų draugija</a:t>
                      </a:r>
                      <a:endParaRPr lang="lt-LT" sz="1100" b="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026222073"/>
                  </a:ext>
                </a:extLst>
              </a:tr>
              <a:tr h="222749">
                <a:tc>
                  <a:txBody>
                    <a:bodyPr/>
                    <a:lstStyle/>
                    <a:p>
                      <a:pPr algn="ctr"/>
                      <a:r>
                        <a:rPr lang="lt-LT" sz="1100">
                          <a:effectLst/>
                        </a:rPr>
                        <a:t>2.</a:t>
                      </a:r>
                      <a:endParaRPr lang="lt-LT" sz="1200">
                        <a:effectLst/>
                        <a:latin typeface="Times New Roman" panose="02020603050405020304" pitchFamily="18" charset="0"/>
                        <a:ea typeface="Times New Roman" panose="02020603050405020304" pitchFamily="18" charset="0"/>
                      </a:endParaRPr>
                    </a:p>
                  </a:txBody>
                  <a:tcPr marL="0" marR="0" marT="0" marB="0"/>
                </a:tc>
                <a:tc gridSpan="2">
                  <a:txBody>
                    <a:bodyPr/>
                    <a:lstStyle/>
                    <a:p>
                      <a:pPr algn="ctr"/>
                      <a:r>
                        <a:rPr lang="lt-LT" sz="1100" dirty="0">
                          <a:effectLst/>
                        </a:rPr>
                        <a:t>Verslo sektorius</a:t>
                      </a:r>
                      <a:endParaRPr lang="lt-LT" sz="12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lt-LT"/>
                    </a:p>
                  </a:txBody>
                  <a:tcPr/>
                </a:tc>
                <a:extLst>
                  <a:ext uri="{0D108BD9-81ED-4DB2-BD59-A6C34878D82A}">
                    <a16:rowId xmlns:a16="http://schemas.microsoft.com/office/drawing/2014/main" val="3756528140"/>
                  </a:ext>
                </a:extLst>
              </a:tr>
              <a:tr h="242998">
                <a:tc>
                  <a:txBody>
                    <a:bodyPr/>
                    <a:lstStyle/>
                    <a:p>
                      <a:pPr algn="just"/>
                      <a:r>
                        <a:rPr lang="lt-LT" sz="1100">
                          <a:effectLst/>
                        </a:rPr>
                        <a:t>2.1.</a:t>
                      </a:r>
                      <a:endParaRPr lang="lt-LT" sz="120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a:effectLst/>
                        </a:rPr>
                        <a:t>Erika Šiaulytė</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dirty="0">
                          <a:effectLst/>
                        </a:rPr>
                        <a:t>                                                   </a:t>
                      </a:r>
                      <a:r>
                        <a:rPr lang="lt-LT" sz="1100" dirty="0">
                          <a:effectLst/>
                        </a:rPr>
                        <a:t>UAB „Sporto laukas</a:t>
                      </a:r>
                      <a:r>
                        <a:rPr lang="lt-LT" sz="1200" dirty="0">
                          <a:effectLst/>
                        </a:rPr>
                        <a:t>“</a:t>
                      </a:r>
                      <a:endParaRPr lang="lt-LT" sz="12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468346726"/>
                  </a:ext>
                </a:extLst>
              </a:tr>
              <a:tr h="240652">
                <a:tc>
                  <a:txBody>
                    <a:bodyPr/>
                    <a:lstStyle/>
                    <a:p>
                      <a:pPr algn="just"/>
                      <a:r>
                        <a:rPr lang="lt-LT" sz="1100">
                          <a:effectLst/>
                        </a:rPr>
                        <a:t>2.2.</a:t>
                      </a:r>
                      <a:endParaRPr lang="lt-LT" sz="120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a:effectLst/>
                        </a:rPr>
                        <a:t>Kęstutits Ukanis</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100" dirty="0">
                          <a:effectLst/>
                        </a:rPr>
                        <a:t>                                                       Ūkininkas </a:t>
                      </a:r>
                      <a:endParaRPr lang="lt-LT" sz="11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820537865"/>
                  </a:ext>
                </a:extLst>
              </a:tr>
              <a:tr h="240652">
                <a:tc>
                  <a:txBody>
                    <a:bodyPr/>
                    <a:lstStyle/>
                    <a:p>
                      <a:pPr algn="just"/>
                      <a:r>
                        <a:rPr lang="lt-LT" sz="1100">
                          <a:effectLst/>
                        </a:rPr>
                        <a:t>2.3.</a:t>
                      </a:r>
                      <a:endParaRPr lang="lt-LT" sz="120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a:effectLst/>
                        </a:rPr>
                        <a:t>Anita Avdaljan</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100" dirty="0">
                          <a:effectLst/>
                        </a:rPr>
                        <a:t>                                                       Ūkininkė</a:t>
                      </a:r>
                      <a:endParaRPr lang="lt-LT" sz="11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784623236"/>
                  </a:ext>
                </a:extLst>
              </a:tr>
              <a:tr h="222749">
                <a:tc>
                  <a:txBody>
                    <a:bodyPr/>
                    <a:lstStyle/>
                    <a:p>
                      <a:pPr algn="ctr"/>
                      <a:r>
                        <a:rPr lang="lt-LT" sz="1100">
                          <a:effectLst/>
                        </a:rPr>
                        <a:t>3.</a:t>
                      </a:r>
                      <a:endParaRPr lang="lt-LT" sz="1200">
                        <a:effectLst/>
                        <a:latin typeface="Times New Roman" panose="02020603050405020304" pitchFamily="18" charset="0"/>
                        <a:ea typeface="Times New Roman" panose="02020603050405020304" pitchFamily="18" charset="0"/>
                      </a:endParaRPr>
                    </a:p>
                  </a:txBody>
                  <a:tcPr marL="0" marR="0" marT="0" marB="0"/>
                </a:tc>
                <a:tc gridSpan="2">
                  <a:txBody>
                    <a:bodyPr/>
                    <a:lstStyle/>
                    <a:p>
                      <a:pPr algn="ctr"/>
                      <a:r>
                        <a:rPr lang="lt-LT" sz="1100">
                          <a:effectLst/>
                        </a:rPr>
                        <a:t>Vietos valdžios sektorius</a:t>
                      </a:r>
                      <a:endParaRPr lang="lt-LT" sz="120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lt-LT"/>
                    </a:p>
                  </a:txBody>
                  <a:tcPr/>
                </a:tc>
                <a:extLst>
                  <a:ext uri="{0D108BD9-81ED-4DB2-BD59-A6C34878D82A}">
                    <a16:rowId xmlns:a16="http://schemas.microsoft.com/office/drawing/2014/main" val="3834508795"/>
                  </a:ext>
                </a:extLst>
              </a:tr>
              <a:tr h="242998">
                <a:tc>
                  <a:txBody>
                    <a:bodyPr/>
                    <a:lstStyle/>
                    <a:p>
                      <a:pPr algn="just"/>
                      <a:r>
                        <a:rPr lang="lt-LT" sz="1100">
                          <a:effectLst/>
                        </a:rPr>
                        <a:t>3.1.</a:t>
                      </a:r>
                      <a:endParaRPr lang="lt-LT" sz="120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a:effectLst/>
                        </a:rPr>
                        <a:t>Paulius Auryla</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dirty="0">
                          <a:effectLst/>
                        </a:rPr>
                        <a:t>                                                   </a:t>
                      </a:r>
                      <a:r>
                        <a:rPr lang="lt-LT" sz="1100" dirty="0">
                          <a:effectLst/>
                        </a:rPr>
                        <a:t>Mažeikių rajono savivaldybė</a:t>
                      </a:r>
                      <a:endParaRPr lang="lt-LT" sz="12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773697387"/>
                  </a:ext>
                </a:extLst>
              </a:tr>
              <a:tr h="242998">
                <a:tc>
                  <a:txBody>
                    <a:bodyPr/>
                    <a:lstStyle/>
                    <a:p>
                      <a:pPr algn="just"/>
                      <a:r>
                        <a:rPr lang="lt-LT" sz="1100">
                          <a:effectLst/>
                        </a:rPr>
                        <a:t>3.2.</a:t>
                      </a:r>
                      <a:endParaRPr lang="lt-LT" sz="120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a:effectLst/>
                        </a:rPr>
                        <a:t>Justina Ungeitė</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dirty="0">
                          <a:effectLst/>
                        </a:rPr>
                        <a:t>                                                   </a:t>
                      </a:r>
                      <a:r>
                        <a:rPr lang="lt-LT" sz="1100" dirty="0">
                          <a:effectLst/>
                        </a:rPr>
                        <a:t>Mažeikių rajono savivaldybė</a:t>
                      </a:r>
                      <a:endParaRPr lang="lt-LT" sz="12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283411611"/>
                  </a:ext>
                </a:extLst>
              </a:tr>
              <a:tr h="242998">
                <a:tc>
                  <a:txBody>
                    <a:bodyPr/>
                    <a:lstStyle/>
                    <a:p>
                      <a:pPr algn="just"/>
                      <a:r>
                        <a:rPr lang="lt-LT" sz="1100" dirty="0">
                          <a:effectLst/>
                        </a:rPr>
                        <a:t>3.3.</a:t>
                      </a:r>
                      <a:endParaRPr lang="lt-LT" sz="1200" dirty="0">
                        <a:effectLst/>
                        <a:latin typeface="Times New Roman" panose="02020603050405020304" pitchFamily="18" charset="0"/>
                        <a:ea typeface="Times New Roman" panose="02020603050405020304" pitchFamily="18" charset="0"/>
                      </a:endParaRPr>
                    </a:p>
                  </a:txBody>
                  <a:tcPr marL="0" marR="0" marT="0" marB="0"/>
                </a:tc>
                <a:tc>
                  <a:txBody>
                    <a:bodyPr/>
                    <a:lstStyle/>
                    <a:p>
                      <a:pPr indent="36195" algn="just"/>
                      <a:r>
                        <a:rPr lang="lt-LT" sz="1100">
                          <a:effectLst/>
                        </a:rPr>
                        <a:t>Mantas Badaukis</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dirty="0">
                          <a:effectLst/>
                        </a:rPr>
                        <a:t>                                                   </a:t>
                      </a:r>
                      <a:r>
                        <a:rPr lang="lt-LT" sz="1100" dirty="0">
                          <a:effectLst/>
                        </a:rPr>
                        <a:t>Mažeikių rajono savivaldybė</a:t>
                      </a:r>
                      <a:endParaRPr lang="lt-LT" sz="12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869478910"/>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9"/>
          <p:cNvSpPr txBox="1">
            <a:spLocks noGrp="1"/>
          </p:cNvSpPr>
          <p:nvPr>
            <p:ph type="title"/>
          </p:nvPr>
        </p:nvSpPr>
        <p:spPr>
          <a:xfrm>
            <a:off x="960120" y="128016"/>
            <a:ext cx="10307436" cy="107899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400"/>
              <a:buFont typeface="Bookman Old Style"/>
              <a:buNone/>
            </a:pPr>
            <a:r>
              <a:rPr lang="lt-LT" sz="3200" dirty="0"/>
              <a:t>VIETOS VEIKLOS GRUPĖS VALDYBOS VEIKLA</a:t>
            </a:r>
            <a:endParaRPr sz="3200" dirty="0"/>
          </a:p>
        </p:txBody>
      </p:sp>
      <p:sp>
        <p:nvSpPr>
          <p:cNvPr id="214" name="Google Shape;214;p9"/>
          <p:cNvSpPr txBox="1">
            <a:spLocks noGrp="1"/>
          </p:cNvSpPr>
          <p:nvPr>
            <p:ph type="body" idx="1"/>
          </p:nvPr>
        </p:nvSpPr>
        <p:spPr>
          <a:xfrm>
            <a:off x="284672" y="1066742"/>
            <a:ext cx="12028098" cy="5663242"/>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lt1"/>
              </a:buClr>
              <a:buSzPts val="2400"/>
              <a:buChar char="•"/>
            </a:pPr>
            <a:r>
              <a:rPr lang="lt-LT" sz="2400" dirty="0"/>
              <a:t>2022 m. įvyko 8 valdybos posėdžiai, kurių metu buvo sprendžiami aktualūs klausimai, susiję su informavimu, kvietimų skelbimu, paraiškų tvirtinimu, naujų narių priėmimu, darbuotojų atlyginimais, metinių ataskaitų tvirtinimu, vietos plėtros strategijos keitimu, tarptautinio bendradarbiavimo projekto įgyvendinimu ir kt. klausimai.</a:t>
            </a:r>
            <a:endParaRPr dirty="0"/>
          </a:p>
          <a:p>
            <a:pPr marL="228600" lvl="0" indent="-228600" algn="l" rtl="0">
              <a:lnSpc>
                <a:spcPct val="120000"/>
              </a:lnSpc>
              <a:spcBef>
                <a:spcPts val="1000"/>
              </a:spcBef>
              <a:spcAft>
                <a:spcPts val="0"/>
              </a:spcAft>
              <a:buClr>
                <a:schemeClr val="lt1"/>
              </a:buClr>
              <a:buSzPts val="2400"/>
              <a:buChar char="•"/>
            </a:pPr>
            <a:r>
              <a:rPr lang="lt-LT" sz="2400" dirty="0"/>
              <a:t>3 PAK (projektų atrankos komiteto) posėdžiai, kurių metu pritarta projektų vertinimui ir rekomenduojama pradėti kitą vertinimo etapą:</a:t>
            </a:r>
            <a:endParaRPr dirty="0"/>
          </a:p>
          <a:p>
            <a:pPr marL="0" lvl="0" indent="0" algn="l" rtl="0">
              <a:lnSpc>
                <a:spcPct val="120000"/>
              </a:lnSpc>
              <a:spcBef>
                <a:spcPts val="1000"/>
              </a:spcBef>
              <a:spcAft>
                <a:spcPts val="0"/>
              </a:spcAft>
              <a:buClr>
                <a:schemeClr val="lt1"/>
              </a:buClr>
              <a:buSzPts val="2400"/>
              <a:buNone/>
            </a:pPr>
            <a:r>
              <a:rPr lang="lt-LT" sz="2400" dirty="0"/>
              <a:t>    2022-06-28 pritarta 4 vietos projektams</a:t>
            </a:r>
            <a:endParaRPr dirty="0"/>
          </a:p>
          <a:p>
            <a:pPr marL="0" lvl="0" indent="0" algn="l" rtl="0">
              <a:lnSpc>
                <a:spcPct val="120000"/>
              </a:lnSpc>
              <a:spcBef>
                <a:spcPts val="1000"/>
              </a:spcBef>
              <a:spcAft>
                <a:spcPts val="0"/>
              </a:spcAft>
              <a:buClr>
                <a:schemeClr val="lt1"/>
              </a:buClr>
              <a:buSzPts val="2400"/>
              <a:buNone/>
            </a:pPr>
            <a:r>
              <a:rPr lang="lt-LT" sz="2400" dirty="0"/>
              <a:t>    2022-03-09 pritarta 4 vietos projektams</a:t>
            </a:r>
            <a:endParaRPr dirty="0"/>
          </a:p>
          <a:p>
            <a:pPr marL="0" lvl="0" indent="0" algn="l" rtl="0">
              <a:lnSpc>
                <a:spcPct val="120000"/>
              </a:lnSpc>
              <a:spcBef>
                <a:spcPts val="1000"/>
              </a:spcBef>
              <a:spcAft>
                <a:spcPts val="0"/>
              </a:spcAft>
              <a:buClr>
                <a:schemeClr val="lt1"/>
              </a:buClr>
              <a:buSzPts val="2400"/>
              <a:buNone/>
            </a:pPr>
            <a:r>
              <a:rPr lang="lt-LT" sz="2400" dirty="0"/>
              <a:t>    2022-01-31 pritarta 2 vietos projektams</a:t>
            </a:r>
            <a:endParaRPr dirty="0"/>
          </a:p>
          <a:p>
            <a:pPr marL="0" lvl="0" indent="0" algn="l" rtl="0">
              <a:lnSpc>
                <a:spcPct val="120000"/>
              </a:lnSpc>
              <a:spcBef>
                <a:spcPts val="1000"/>
              </a:spcBef>
              <a:spcAft>
                <a:spcPts val="0"/>
              </a:spcAft>
              <a:buClr>
                <a:schemeClr val="lt1"/>
              </a:buClr>
              <a:buSzPts val="2400"/>
              <a:buNone/>
            </a:pPr>
            <a:r>
              <a:rPr lang="lt-LT" sz="2400" dirty="0"/>
              <a:t>    Valdybos narių posėdžių lankomumas proc. – 82 proc. </a:t>
            </a:r>
            <a:endParaRPr sz="2400" dirty="0"/>
          </a:p>
          <a:p>
            <a:pPr marL="228600" lvl="0" indent="-76200" algn="l" rtl="0">
              <a:lnSpc>
                <a:spcPct val="120000"/>
              </a:lnSpc>
              <a:spcBef>
                <a:spcPts val="1000"/>
              </a:spcBef>
              <a:spcAft>
                <a:spcPts val="0"/>
              </a:spcAft>
              <a:buClr>
                <a:schemeClr val="lt1"/>
              </a:buClr>
              <a:buSzPts val="2400"/>
              <a:buNone/>
            </a:pPr>
            <a:endParaRPr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0"/>
          <p:cNvSpPr txBox="1">
            <a:spLocks noGrp="1"/>
          </p:cNvSpPr>
          <p:nvPr>
            <p:ph type="title"/>
          </p:nvPr>
        </p:nvSpPr>
        <p:spPr>
          <a:xfrm>
            <a:off x="913796" y="-158496"/>
            <a:ext cx="10353761" cy="13263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400"/>
              <a:buFont typeface="Bookman Old Style"/>
              <a:buNone/>
            </a:pPr>
            <a:r>
              <a:rPr lang="lt-LT"/>
              <a:t>ADMINISTRACIJOS VEIKLA</a:t>
            </a:r>
            <a:endParaRPr/>
          </a:p>
        </p:txBody>
      </p:sp>
      <p:sp>
        <p:nvSpPr>
          <p:cNvPr id="220" name="Google Shape;220;p10"/>
          <p:cNvSpPr txBox="1">
            <a:spLocks noGrp="1"/>
          </p:cNvSpPr>
          <p:nvPr>
            <p:ph type="body" idx="1"/>
          </p:nvPr>
        </p:nvSpPr>
        <p:spPr>
          <a:xfrm>
            <a:off x="0" y="853440"/>
            <a:ext cx="12192000" cy="600456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20000"/>
              </a:lnSpc>
              <a:spcBef>
                <a:spcPts val="0"/>
              </a:spcBef>
              <a:spcAft>
                <a:spcPts val="0"/>
              </a:spcAft>
              <a:buClr>
                <a:schemeClr val="lt1"/>
              </a:buClr>
              <a:buSzPts val="2000"/>
              <a:buNone/>
            </a:pPr>
            <a:r>
              <a:rPr lang="lt-LT" dirty="0"/>
              <a:t>Parengta 3-jų  kvietimų teikti vietos projektus dokumentacija ir pateikta tvirtinti valdybai; </a:t>
            </a:r>
            <a:endParaRPr dirty="0"/>
          </a:p>
          <a:p>
            <a:pPr marL="0" lvl="0" indent="0" algn="l" rtl="0">
              <a:lnSpc>
                <a:spcPct val="120000"/>
              </a:lnSpc>
              <a:spcBef>
                <a:spcPts val="1000"/>
              </a:spcBef>
              <a:spcAft>
                <a:spcPts val="0"/>
              </a:spcAft>
              <a:buClr>
                <a:schemeClr val="lt1"/>
              </a:buClr>
              <a:buSzPts val="2000"/>
              <a:buNone/>
            </a:pPr>
            <a:r>
              <a:rPr lang="lt-LT" dirty="0"/>
              <a:t>Įvertintos:</a:t>
            </a:r>
            <a:endParaRPr dirty="0"/>
          </a:p>
          <a:p>
            <a:pPr marL="0" lvl="0" indent="0" algn="l" rtl="0">
              <a:lnSpc>
                <a:spcPct val="120000"/>
              </a:lnSpc>
              <a:spcBef>
                <a:spcPts val="1000"/>
              </a:spcBef>
              <a:spcAft>
                <a:spcPts val="0"/>
              </a:spcAft>
              <a:buClr>
                <a:schemeClr val="lt1"/>
              </a:buClr>
              <a:buSzPts val="2000"/>
              <a:buNone/>
            </a:pPr>
            <a:r>
              <a:rPr lang="lt-LT" dirty="0"/>
              <a:t>43 Kvietimo (Parama ne žemės ūkio verslui kaimo vietovėse plėtoti)  5 paraiškos;</a:t>
            </a:r>
            <a:endParaRPr dirty="0"/>
          </a:p>
          <a:p>
            <a:pPr marL="0" lvl="0" indent="0" algn="l" rtl="0">
              <a:lnSpc>
                <a:spcPct val="120000"/>
              </a:lnSpc>
              <a:spcBef>
                <a:spcPts val="1000"/>
              </a:spcBef>
              <a:spcAft>
                <a:spcPts val="0"/>
              </a:spcAft>
              <a:buClr>
                <a:schemeClr val="lt1"/>
              </a:buClr>
              <a:buSzPts val="2000"/>
              <a:buNone/>
            </a:pPr>
            <a:r>
              <a:rPr lang="lt-LT" dirty="0"/>
              <a:t>44 Kvietimo (Parama ne žemės ūkio verslui kaimo vietovėse plėtoti) 2 paraiškos;</a:t>
            </a:r>
            <a:endParaRPr dirty="0"/>
          </a:p>
          <a:p>
            <a:pPr marL="0" lvl="0" indent="0" algn="l" rtl="0">
              <a:lnSpc>
                <a:spcPct val="120000"/>
              </a:lnSpc>
              <a:spcBef>
                <a:spcPts val="1000"/>
              </a:spcBef>
              <a:spcAft>
                <a:spcPts val="0"/>
              </a:spcAft>
              <a:buClr>
                <a:schemeClr val="lt1"/>
              </a:buClr>
              <a:buSzPts val="2000"/>
              <a:buNone/>
            </a:pPr>
            <a:r>
              <a:rPr lang="lt-LT" dirty="0"/>
              <a:t>Paskelbtas  45 Kvietimas – Bandomieji sumanūs kaimai.</a:t>
            </a:r>
            <a:endParaRPr dirty="0"/>
          </a:p>
          <a:p>
            <a:pPr marL="0" lvl="0" indent="0" algn="l" rtl="0">
              <a:lnSpc>
                <a:spcPct val="120000"/>
              </a:lnSpc>
              <a:spcBef>
                <a:spcPts val="1000"/>
              </a:spcBef>
              <a:spcAft>
                <a:spcPts val="0"/>
              </a:spcAft>
              <a:buClr>
                <a:schemeClr val="lt1"/>
              </a:buClr>
              <a:buSzPts val="2000"/>
              <a:buNone/>
            </a:pPr>
            <a:r>
              <a:rPr lang="lt-LT" dirty="0"/>
              <a:t>Kitos veiklos: </a:t>
            </a:r>
          </a:p>
          <a:p>
            <a:pPr marL="0" lvl="0" indent="0" algn="l" rtl="0">
              <a:lnSpc>
                <a:spcPct val="120000"/>
              </a:lnSpc>
              <a:spcBef>
                <a:spcPts val="1000"/>
              </a:spcBef>
              <a:spcAft>
                <a:spcPts val="0"/>
              </a:spcAft>
              <a:buClr>
                <a:schemeClr val="lt1"/>
              </a:buClr>
              <a:buSzPts val="2000"/>
              <a:buNone/>
            </a:pPr>
            <a:r>
              <a:rPr lang="lt-LT" dirty="0"/>
              <a:t>valdybos posėdžių, projektų atrankos posėdžių organizavimas, medžiagos pateikimas valdybos nariams;</a:t>
            </a:r>
          </a:p>
          <a:p>
            <a:pPr marL="0" lvl="0" indent="0" algn="l" rtl="0">
              <a:lnSpc>
                <a:spcPct val="120000"/>
              </a:lnSpc>
              <a:spcBef>
                <a:spcPts val="1000"/>
              </a:spcBef>
              <a:spcAft>
                <a:spcPts val="0"/>
              </a:spcAft>
              <a:buClr>
                <a:schemeClr val="lt1"/>
              </a:buClr>
              <a:buSzPts val="2000"/>
              <a:buNone/>
            </a:pPr>
            <a:r>
              <a:rPr lang="lt-LT" dirty="0"/>
              <a:t>duomenų ir dokumentų </a:t>
            </a:r>
            <a:r>
              <a:rPr lang="lt-LT"/>
              <a:t>teikimas NMA</a:t>
            </a:r>
            <a:endParaRPr lang="lt-LT" dirty="0"/>
          </a:p>
          <a:p>
            <a:pPr marL="0" lvl="0" indent="0" algn="l" rtl="0">
              <a:lnSpc>
                <a:spcPct val="120000"/>
              </a:lnSpc>
              <a:spcBef>
                <a:spcPts val="1000"/>
              </a:spcBef>
              <a:spcAft>
                <a:spcPts val="0"/>
              </a:spcAft>
              <a:buClr>
                <a:schemeClr val="lt1"/>
              </a:buClr>
              <a:buSzPts val="2000"/>
              <a:buNone/>
            </a:pPr>
            <a:r>
              <a:rPr lang="lt-LT" dirty="0"/>
              <a:t>strategijos pakeitimų rengimas, derinimas su valdyba, teikimas tvirtinti visuotinimam narių susirinkimui, NMA;</a:t>
            </a:r>
          </a:p>
          <a:p>
            <a:pPr marL="0" lvl="0" indent="0" algn="l" rtl="0">
              <a:lnSpc>
                <a:spcPct val="120000"/>
              </a:lnSpc>
              <a:spcBef>
                <a:spcPts val="1000"/>
              </a:spcBef>
              <a:spcAft>
                <a:spcPts val="0"/>
              </a:spcAft>
              <a:buClr>
                <a:schemeClr val="lt1"/>
              </a:buClr>
              <a:buSzPts val="2000"/>
              <a:buNone/>
            </a:pPr>
            <a:r>
              <a:rPr lang="lt-LT" dirty="0"/>
              <a:t>pareiškėjų konsultavimas, MP tikrinimas, ataskaitų vertinimas;</a:t>
            </a:r>
          </a:p>
          <a:p>
            <a:pPr marL="0" lvl="0" indent="0" algn="l" rtl="0">
              <a:lnSpc>
                <a:spcPct val="120000"/>
              </a:lnSpc>
              <a:spcBef>
                <a:spcPts val="1000"/>
              </a:spcBef>
              <a:spcAft>
                <a:spcPts val="0"/>
              </a:spcAft>
              <a:buClr>
                <a:schemeClr val="lt1"/>
              </a:buClr>
              <a:buSzPts val="2000"/>
              <a:buNone/>
            </a:pPr>
            <a:r>
              <a:rPr lang="lt-LT" dirty="0"/>
              <a:t>dalyvavimas mokymuose, susitikimuose su VVT tinklu, tinklapio tvarkymas, informacijos viešinimas ir kt. </a:t>
            </a:r>
          </a:p>
          <a:p>
            <a:pPr marL="0" lvl="0" indent="0" algn="l" rtl="0">
              <a:lnSpc>
                <a:spcPct val="120000"/>
              </a:lnSpc>
              <a:spcBef>
                <a:spcPts val="1000"/>
              </a:spcBef>
              <a:spcAft>
                <a:spcPts val="0"/>
              </a:spcAft>
              <a:buClr>
                <a:schemeClr val="lt1"/>
              </a:buClr>
              <a:buSzPts val="2000"/>
              <a:buNone/>
            </a:pPr>
            <a:r>
              <a:rPr lang="lt-LT" dirty="0"/>
              <a:t> </a:t>
            </a:r>
            <a:endParaRPr dirty="0"/>
          </a:p>
          <a:p>
            <a:pPr marL="0" lvl="0" indent="0" algn="l" rtl="0">
              <a:lnSpc>
                <a:spcPct val="120000"/>
              </a:lnSpc>
              <a:spcBef>
                <a:spcPts val="1000"/>
              </a:spcBef>
              <a:spcAft>
                <a:spcPts val="0"/>
              </a:spcAft>
              <a:buClr>
                <a:schemeClr val="lt1"/>
              </a:buClr>
              <a:buSzPts val="2000"/>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17"/>
          <p:cNvPicPr preferRelativeResize="0"/>
          <p:nvPr/>
        </p:nvPicPr>
        <p:blipFill rotWithShape="1">
          <a:blip r:embed="rId3">
            <a:alphaModFix/>
          </a:blip>
          <a:srcRect/>
          <a:stretch/>
        </p:blipFill>
        <p:spPr>
          <a:xfrm>
            <a:off x="854177" y="-7041"/>
            <a:ext cx="9874045" cy="6894205"/>
          </a:xfrm>
          <a:prstGeom prst="rect">
            <a:avLst/>
          </a:prstGeom>
          <a:noFill/>
          <a:ln>
            <a:noFill/>
          </a:ln>
        </p:spPr>
      </p:pic>
      <p:sp>
        <p:nvSpPr>
          <p:cNvPr id="264" name="Google Shape;264;p17"/>
          <p:cNvSpPr/>
          <p:nvPr/>
        </p:nvSpPr>
        <p:spPr>
          <a:xfrm>
            <a:off x="9498682" y="15415"/>
            <a:ext cx="2841523" cy="914400"/>
          </a:xfrm>
          <a:prstGeom prst="wedgeRoundRectCallout">
            <a:avLst>
              <a:gd name="adj1" fmla="val -44169"/>
              <a:gd name="adj2" fmla="val 86245"/>
              <a:gd name="adj3" fmla="val 16667"/>
            </a:avLst>
          </a:prstGeom>
          <a:solidFill>
            <a:srgbClr val="2CE035"/>
          </a:solidFill>
          <a:ln w="19050" cap="flat" cmpd="sng">
            <a:solidFill>
              <a:srgbClr val="5E876A"/>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lt-LT" sz="2000" b="1">
                <a:solidFill>
                  <a:schemeClr val="lt1"/>
                </a:solidFill>
                <a:latin typeface="Times New Roman"/>
                <a:ea typeface="Times New Roman"/>
                <a:cs typeface="Times New Roman"/>
                <a:sym typeface="Times New Roman"/>
              </a:rPr>
              <a:t>2 ne pelno</a:t>
            </a:r>
            <a:endParaRPr/>
          </a:p>
          <a:p>
            <a:pPr marL="0" marR="0" lvl="0" indent="0" algn="l" rtl="0">
              <a:spcBef>
                <a:spcPts val="0"/>
              </a:spcBef>
              <a:spcAft>
                <a:spcPts val="0"/>
              </a:spcAft>
              <a:buNone/>
            </a:pPr>
            <a:r>
              <a:rPr lang="lt-LT" sz="2000" b="1">
                <a:solidFill>
                  <a:schemeClr val="lt1"/>
                </a:solidFill>
                <a:latin typeface="Times New Roman"/>
                <a:ea typeface="Times New Roman"/>
                <a:cs typeface="Times New Roman"/>
                <a:sym typeface="Times New Roman"/>
              </a:rPr>
              <a:t>Parama: 58 512 Eur </a:t>
            </a:r>
            <a:endParaRPr/>
          </a:p>
        </p:txBody>
      </p:sp>
      <p:sp>
        <p:nvSpPr>
          <p:cNvPr id="265" name="Google Shape;265;p17"/>
          <p:cNvSpPr/>
          <p:nvPr/>
        </p:nvSpPr>
        <p:spPr>
          <a:xfrm>
            <a:off x="-184558" y="2935006"/>
            <a:ext cx="3657598" cy="1334729"/>
          </a:xfrm>
          <a:prstGeom prst="wedgeRoundRectCallout">
            <a:avLst>
              <a:gd name="adj1" fmla="val 30509"/>
              <a:gd name="adj2" fmla="val 99983"/>
              <a:gd name="adj3" fmla="val 16667"/>
            </a:avLst>
          </a:prstGeom>
          <a:solidFill>
            <a:srgbClr val="52CE7B"/>
          </a:solidFill>
          <a:ln w="19050" cap="flat" cmpd="sng">
            <a:solidFill>
              <a:srgbClr val="5E876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6 ne pelno projektai</a:t>
            </a:r>
            <a:endParaRPr/>
          </a:p>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3 pelno projektai</a:t>
            </a:r>
            <a:endParaRPr/>
          </a:p>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7 darbo vietos</a:t>
            </a:r>
            <a:endParaRPr/>
          </a:p>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Parama: 408 576,23 Eur</a:t>
            </a:r>
            <a:endParaRPr/>
          </a:p>
        </p:txBody>
      </p:sp>
      <p:sp>
        <p:nvSpPr>
          <p:cNvPr id="266" name="Google Shape;266;p17"/>
          <p:cNvSpPr/>
          <p:nvPr/>
        </p:nvSpPr>
        <p:spPr>
          <a:xfrm>
            <a:off x="5213684" y="0"/>
            <a:ext cx="3350825" cy="914400"/>
          </a:xfrm>
          <a:prstGeom prst="wedgeRoundRectCallout">
            <a:avLst>
              <a:gd name="adj1" fmla="val -10974"/>
              <a:gd name="adj2" fmla="val 85787"/>
              <a:gd name="adj3" fmla="val 16667"/>
            </a:avLst>
          </a:prstGeom>
          <a:solidFill>
            <a:srgbClr val="29D1E3"/>
          </a:solidFill>
          <a:ln w="19050" cap="flat" cmpd="sng">
            <a:solidFill>
              <a:srgbClr val="5E876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3  pelno, darbo vietos 5,3</a:t>
            </a:r>
            <a:endParaRPr/>
          </a:p>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Parama: 165 319,15 Eur</a:t>
            </a:r>
            <a:endParaRPr/>
          </a:p>
        </p:txBody>
      </p:sp>
      <p:sp>
        <p:nvSpPr>
          <p:cNvPr id="267" name="Google Shape;267;p17"/>
          <p:cNvSpPr/>
          <p:nvPr/>
        </p:nvSpPr>
        <p:spPr>
          <a:xfrm>
            <a:off x="208547" y="15415"/>
            <a:ext cx="3818018" cy="1142574"/>
          </a:xfrm>
          <a:prstGeom prst="wedgeRoundRectCallout">
            <a:avLst>
              <a:gd name="adj1" fmla="val 21859"/>
              <a:gd name="adj2" fmla="val 104852"/>
              <a:gd name="adj3" fmla="val 16667"/>
            </a:avLst>
          </a:prstGeom>
          <a:solidFill>
            <a:srgbClr val="EF75E0"/>
          </a:solidFill>
          <a:ln w="19050" cap="flat" cmpd="sng">
            <a:solidFill>
              <a:srgbClr val="5E876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3 ne pelno</a:t>
            </a:r>
            <a:endParaRPr/>
          </a:p>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5 pelno projektai,</a:t>
            </a:r>
            <a:endParaRPr/>
          </a:p>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 12 darbo vietų</a:t>
            </a:r>
            <a:endParaRPr/>
          </a:p>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Parama: 344 098,73 Eur</a:t>
            </a:r>
            <a:endParaRPr/>
          </a:p>
        </p:txBody>
      </p:sp>
      <p:sp>
        <p:nvSpPr>
          <p:cNvPr id="268" name="Google Shape;268;p17"/>
          <p:cNvSpPr/>
          <p:nvPr/>
        </p:nvSpPr>
        <p:spPr>
          <a:xfrm>
            <a:off x="9307460" y="4694774"/>
            <a:ext cx="2841523" cy="1637071"/>
          </a:xfrm>
          <a:prstGeom prst="wedgeRoundRectCallout">
            <a:avLst>
              <a:gd name="adj1" fmla="val -44027"/>
              <a:gd name="adj2" fmla="val -68585"/>
              <a:gd name="adj3" fmla="val 16667"/>
            </a:avLst>
          </a:prstGeom>
          <a:solidFill>
            <a:srgbClr val="407F98"/>
          </a:solidFill>
          <a:ln w="19050" cap="flat" cmpd="sng">
            <a:solidFill>
              <a:srgbClr val="5E876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4 ne pelno projektai </a:t>
            </a:r>
            <a:endParaRPr/>
          </a:p>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5 pelno projektai</a:t>
            </a:r>
            <a:endParaRPr/>
          </a:p>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 6 darbo vietos</a:t>
            </a:r>
            <a:endParaRPr/>
          </a:p>
          <a:p>
            <a:pPr marL="0" marR="0" lvl="0" indent="0" algn="ctr" rtl="0">
              <a:spcBef>
                <a:spcPts val="0"/>
              </a:spcBef>
              <a:spcAft>
                <a:spcPts val="0"/>
              </a:spcAft>
              <a:buNone/>
            </a:pPr>
            <a:r>
              <a:rPr lang="lt-LT" sz="2000" b="1">
                <a:solidFill>
                  <a:schemeClr val="lt1"/>
                </a:solidFill>
                <a:latin typeface="Times New Roman"/>
                <a:ea typeface="Times New Roman"/>
                <a:cs typeface="Times New Roman"/>
                <a:sym typeface="Times New Roman"/>
              </a:rPr>
              <a:t>Parama: 366 620,57</a:t>
            </a:r>
            <a:endParaRPr sz="2000" b="1">
              <a:solidFill>
                <a:schemeClr val="lt1"/>
              </a:solidFill>
              <a:latin typeface="Times New Roman"/>
              <a:ea typeface="Times New Roman"/>
              <a:cs typeface="Times New Roman"/>
              <a:sym typeface="Times New Roman"/>
            </a:endParaRPr>
          </a:p>
        </p:txBody>
      </p:sp>
      <p:sp>
        <p:nvSpPr>
          <p:cNvPr id="269" name="Google Shape;269;p17"/>
          <p:cNvSpPr/>
          <p:nvPr/>
        </p:nvSpPr>
        <p:spPr>
          <a:xfrm>
            <a:off x="5484424" y="4095156"/>
            <a:ext cx="3080085" cy="1334729"/>
          </a:xfrm>
          <a:prstGeom prst="wedgeRoundRectCallout">
            <a:avLst>
              <a:gd name="adj1" fmla="val -31530"/>
              <a:gd name="adj2" fmla="val -79916"/>
              <a:gd name="adj3" fmla="val 16667"/>
            </a:avLst>
          </a:prstGeom>
          <a:solidFill>
            <a:schemeClr val="dk1"/>
          </a:solidFill>
          <a:ln w="19050" cap="flat" cmpd="sng">
            <a:solidFill>
              <a:srgbClr val="5E876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lt-LT" sz="2000" b="1" dirty="0">
                <a:solidFill>
                  <a:schemeClr val="lt1"/>
                </a:solidFill>
                <a:latin typeface="Times New Roman"/>
                <a:ea typeface="Times New Roman"/>
                <a:cs typeface="Times New Roman"/>
                <a:sym typeface="Times New Roman"/>
              </a:rPr>
              <a:t>2 ne pelno projektai</a:t>
            </a:r>
            <a:endParaRPr dirty="0"/>
          </a:p>
          <a:p>
            <a:pPr marL="0" marR="0" lvl="0" indent="0" algn="ctr" rtl="0">
              <a:spcBef>
                <a:spcPts val="0"/>
              </a:spcBef>
              <a:spcAft>
                <a:spcPts val="0"/>
              </a:spcAft>
              <a:buNone/>
            </a:pPr>
            <a:r>
              <a:rPr lang="lt-LT" sz="2000" b="1" dirty="0">
                <a:solidFill>
                  <a:schemeClr val="lt1"/>
                </a:solidFill>
                <a:latin typeface="Times New Roman"/>
                <a:ea typeface="Times New Roman"/>
                <a:cs typeface="Times New Roman"/>
                <a:sym typeface="Times New Roman"/>
              </a:rPr>
              <a:t>9 pelno projektai</a:t>
            </a:r>
            <a:endParaRPr dirty="0"/>
          </a:p>
          <a:p>
            <a:pPr marL="0" marR="0" lvl="0" indent="0" algn="ctr" rtl="0">
              <a:spcBef>
                <a:spcPts val="0"/>
              </a:spcBef>
              <a:spcAft>
                <a:spcPts val="0"/>
              </a:spcAft>
              <a:buNone/>
            </a:pPr>
            <a:r>
              <a:rPr lang="lt-LT" sz="2000" b="1" dirty="0">
                <a:solidFill>
                  <a:schemeClr val="lt1"/>
                </a:solidFill>
                <a:latin typeface="Times New Roman"/>
                <a:ea typeface="Times New Roman"/>
                <a:cs typeface="Times New Roman"/>
                <a:sym typeface="Times New Roman"/>
              </a:rPr>
              <a:t>17,3 darbo vietos</a:t>
            </a:r>
            <a:endParaRPr dirty="0"/>
          </a:p>
          <a:p>
            <a:pPr marL="0" marR="0" lvl="0" indent="0" algn="ctr" rtl="0">
              <a:spcBef>
                <a:spcPts val="0"/>
              </a:spcBef>
              <a:spcAft>
                <a:spcPts val="0"/>
              </a:spcAft>
              <a:buNone/>
            </a:pPr>
            <a:r>
              <a:rPr lang="lt-LT" sz="2000" b="1" dirty="0">
                <a:solidFill>
                  <a:schemeClr val="lt1"/>
                </a:solidFill>
                <a:latin typeface="Times New Roman"/>
                <a:ea typeface="Times New Roman"/>
                <a:cs typeface="Times New Roman"/>
                <a:sym typeface="Times New Roman"/>
              </a:rPr>
              <a:t>Parama: 441 837,76 </a:t>
            </a:r>
            <a:r>
              <a:rPr lang="lt-LT" sz="2000" b="1" dirty="0" err="1">
                <a:solidFill>
                  <a:schemeClr val="lt1"/>
                </a:solidFill>
                <a:latin typeface="Times New Roman"/>
                <a:ea typeface="Times New Roman"/>
                <a:cs typeface="Times New Roman"/>
                <a:sym typeface="Times New Roman"/>
              </a:rPr>
              <a:t>Eur</a:t>
            </a:r>
            <a:endParaRPr dirty="0"/>
          </a:p>
        </p:txBody>
      </p:sp>
      <p:sp>
        <p:nvSpPr>
          <p:cNvPr id="270" name="Google Shape;270;p17"/>
          <p:cNvSpPr/>
          <p:nvPr/>
        </p:nvSpPr>
        <p:spPr>
          <a:xfrm>
            <a:off x="2776756" y="5576890"/>
            <a:ext cx="3724713" cy="1457279"/>
          </a:xfrm>
          <a:prstGeom prst="wedgeRoundRectCallout">
            <a:avLst>
              <a:gd name="adj1" fmla="val 8721"/>
              <a:gd name="adj2" fmla="val -122200"/>
              <a:gd name="adj3" fmla="val 16667"/>
            </a:avLst>
          </a:prstGeom>
          <a:solidFill>
            <a:srgbClr val="FFFF00"/>
          </a:solidFill>
          <a:ln w="19050" cap="flat" cmpd="sng">
            <a:solidFill>
              <a:srgbClr val="5E876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lt-LT" sz="2000" b="1" dirty="0">
                <a:solidFill>
                  <a:schemeClr val="tx1"/>
                </a:solidFill>
                <a:latin typeface="Times New Roman"/>
                <a:ea typeface="Times New Roman"/>
                <a:cs typeface="Times New Roman"/>
                <a:sym typeface="Times New Roman"/>
              </a:rPr>
              <a:t>3 ne pelno projektai</a:t>
            </a:r>
            <a:endParaRPr dirty="0">
              <a:solidFill>
                <a:schemeClr val="tx1"/>
              </a:solidFill>
            </a:endParaRPr>
          </a:p>
          <a:p>
            <a:pPr marL="0" marR="0" lvl="0" indent="0" algn="ctr" rtl="0">
              <a:spcBef>
                <a:spcPts val="0"/>
              </a:spcBef>
              <a:spcAft>
                <a:spcPts val="0"/>
              </a:spcAft>
              <a:buNone/>
            </a:pPr>
            <a:r>
              <a:rPr lang="lt-LT" sz="2000" b="1" dirty="0">
                <a:solidFill>
                  <a:schemeClr val="tx1"/>
                </a:solidFill>
                <a:latin typeface="Times New Roman"/>
                <a:ea typeface="Times New Roman"/>
                <a:cs typeface="Times New Roman"/>
                <a:sym typeface="Times New Roman"/>
              </a:rPr>
              <a:t>3 pelno projektai</a:t>
            </a:r>
            <a:endParaRPr dirty="0">
              <a:solidFill>
                <a:schemeClr val="tx1"/>
              </a:solidFill>
            </a:endParaRPr>
          </a:p>
          <a:p>
            <a:pPr marL="0" marR="0" lvl="0" indent="0" algn="ctr" rtl="0">
              <a:spcBef>
                <a:spcPts val="0"/>
              </a:spcBef>
              <a:spcAft>
                <a:spcPts val="0"/>
              </a:spcAft>
              <a:buNone/>
            </a:pPr>
            <a:r>
              <a:rPr lang="lt-LT" sz="2000" b="1" dirty="0">
                <a:solidFill>
                  <a:schemeClr val="tx1"/>
                </a:solidFill>
                <a:latin typeface="Times New Roman"/>
                <a:ea typeface="Times New Roman"/>
                <a:cs typeface="Times New Roman"/>
                <a:sym typeface="Times New Roman"/>
              </a:rPr>
              <a:t> 6 darbo vietos</a:t>
            </a:r>
            <a:endParaRPr dirty="0">
              <a:solidFill>
                <a:schemeClr val="tx1"/>
              </a:solidFill>
            </a:endParaRPr>
          </a:p>
          <a:p>
            <a:pPr marL="0" marR="0" lvl="0" indent="0" algn="ctr" rtl="0">
              <a:spcBef>
                <a:spcPts val="0"/>
              </a:spcBef>
              <a:spcAft>
                <a:spcPts val="0"/>
              </a:spcAft>
              <a:buNone/>
            </a:pPr>
            <a:r>
              <a:rPr lang="lt-LT" sz="2000" b="1" dirty="0">
                <a:solidFill>
                  <a:schemeClr val="lt1"/>
                </a:solidFill>
                <a:latin typeface="Times New Roman"/>
                <a:ea typeface="Times New Roman"/>
                <a:cs typeface="Times New Roman"/>
                <a:sym typeface="Times New Roman"/>
              </a:rPr>
              <a:t>Parama: 222 096,59 </a:t>
            </a:r>
            <a:r>
              <a:rPr lang="lt-LT" sz="2000" b="1" dirty="0" err="1">
                <a:solidFill>
                  <a:schemeClr val="lt1"/>
                </a:solidFill>
                <a:latin typeface="Times New Roman"/>
                <a:ea typeface="Times New Roman"/>
                <a:cs typeface="Times New Roman"/>
                <a:sym typeface="Times New Roman"/>
              </a:rPr>
              <a:t>Eur</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500"/>
                                        <p:tgtEl>
                                          <p:spTgt spid="267"/>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66"/>
                                        </p:tgtEl>
                                        <p:attrNameLst>
                                          <p:attrName>style.visibility</p:attrName>
                                        </p:attrNameLst>
                                      </p:cBhvr>
                                      <p:to>
                                        <p:strVal val="visible"/>
                                      </p:to>
                                    </p:set>
                                    <p:anim calcmode="lin" valueType="num">
                                      <p:cBhvr additive="base">
                                        <p:cTn id="12" dur="500"/>
                                        <p:tgtEl>
                                          <p:spTgt spid="26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4"/>
                                        </p:tgtEl>
                                        <p:attrNameLst>
                                          <p:attrName>style.visibility</p:attrName>
                                        </p:attrNameLst>
                                      </p:cBhvr>
                                      <p:to>
                                        <p:strVal val="visible"/>
                                      </p:to>
                                    </p:set>
                                    <p:animEffect transition="in" filter="fade">
                                      <p:cBhvr>
                                        <p:cTn id="17" dur="500"/>
                                        <p:tgtEl>
                                          <p:spTgt spid="26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68"/>
                                        </p:tgtEl>
                                        <p:attrNameLst>
                                          <p:attrName>style.visibility</p:attrName>
                                        </p:attrNameLst>
                                      </p:cBhvr>
                                      <p:to>
                                        <p:strVal val="visible"/>
                                      </p:to>
                                    </p:set>
                                    <p:anim calcmode="lin" valueType="num">
                                      <p:cBhvr additive="base">
                                        <p:cTn id="22" dur="500"/>
                                        <p:tgtEl>
                                          <p:spTgt spid="26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69"/>
                                        </p:tgtEl>
                                        <p:attrNameLst>
                                          <p:attrName>style.visibility</p:attrName>
                                        </p:attrNameLst>
                                      </p:cBhvr>
                                      <p:to>
                                        <p:strVal val="visible"/>
                                      </p:to>
                                    </p:set>
                                    <p:anim calcmode="lin" valueType="num">
                                      <p:cBhvr additive="base">
                                        <p:cTn id="27" dur="500"/>
                                        <p:tgtEl>
                                          <p:spTgt spid="26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70"/>
                                        </p:tgtEl>
                                        <p:attrNameLst>
                                          <p:attrName>style.visibility</p:attrName>
                                        </p:attrNameLst>
                                      </p:cBhvr>
                                      <p:to>
                                        <p:strVal val="visible"/>
                                      </p:to>
                                    </p:set>
                                    <p:anim calcmode="lin" valueType="num">
                                      <p:cBhvr additive="base">
                                        <p:cTn id="32" dur="500"/>
                                        <p:tgtEl>
                                          <p:spTgt spid="27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65"/>
                                        </p:tgtEl>
                                        <p:attrNameLst>
                                          <p:attrName>style.visibility</p:attrName>
                                        </p:attrNameLst>
                                      </p:cBhvr>
                                      <p:to>
                                        <p:strVal val="visible"/>
                                      </p:to>
                                    </p:set>
                                    <p:anim calcmode="lin" valueType="num">
                                      <p:cBhvr additive="base">
                                        <p:cTn id="37" dur="500"/>
                                        <p:tgtEl>
                                          <p:spTgt spid="2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1"/>
          <p:cNvSpPr txBox="1">
            <a:spLocks noGrp="1"/>
          </p:cNvSpPr>
          <p:nvPr>
            <p:ph type="title"/>
          </p:nvPr>
        </p:nvSpPr>
        <p:spPr>
          <a:xfrm>
            <a:off x="913795" y="192025"/>
            <a:ext cx="10353761" cy="15636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400"/>
              <a:buFont typeface="Bookman Old Style"/>
              <a:buNone/>
            </a:pPr>
            <a:r>
              <a:rPr lang="lt-LT" dirty="0"/>
              <a:t>TARPTAUTINIS PROJEKTAS </a:t>
            </a:r>
            <a:br>
              <a:rPr lang="lt-LT" dirty="0"/>
            </a:br>
            <a:r>
              <a:rPr lang="lt-LT" dirty="0"/>
              <a:t>AKADEMIJA „NUOTYKIŲ LEADER“</a:t>
            </a:r>
            <a:endParaRPr dirty="0"/>
          </a:p>
        </p:txBody>
      </p:sp>
      <p:sp>
        <p:nvSpPr>
          <p:cNvPr id="226" name="Google Shape;226;p11"/>
          <p:cNvSpPr txBox="1">
            <a:spLocks noGrp="1"/>
          </p:cNvSpPr>
          <p:nvPr>
            <p:ph type="body" idx="1"/>
          </p:nvPr>
        </p:nvSpPr>
        <p:spPr>
          <a:xfrm>
            <a:off x="-182880" y="1935921"/>
            <a:ext cx="12252960" cy="4818447"/>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lt1"/>
              </a:buClr>
              <a:buSzPts val="2000"/>
              <a:buChar char="•"/>
            </a:pPr>
            <a:r>
              <a:rPr lang="lt-LT" dirty="0"/>
              <a:t>Projekto tikslas — stiprinti jaunų žmonių iš Lietuvos ir Švedijos dalyvavimą LEADER programoje, per mokymąsi iš patirties bei ugdymąsi praktiškai eksperimentuojant verslumo įgūdžius.</a:t>
            </a:r>
            <a:endParaRPr dirty="0"/>
          </a:p>
          <a:p>
            <a:pPr marL="228600" lvl="0" indent="-228600" algn="l" rtl="0">
              <a:lnSpc>
                <a:spcPct val="120000"/>
              </a:lnSpc>
              <a:spcBef>
                <a:spcPts val="1000"/>
              </a:spcBef>
              <a:spcAft>
                <a:spcPts val="0"/>
              </a:spcAft>
              <a:buClr>
                <a:schemeClr val="lt1"/>
              </a:buClr>
              <a:buSzPts val="2000"/>
              <a:buChar char="•"/>
            </a:pPr>
            <a:r>
              <a:rPr lang="lt-LT" dirty="0"/>
              <a:t> 2018 m. rugsėjo 10 d. – 2022 m. lapkričio 1 d. </a:t>
            </a:r>
            <a:endParaRPr dirty="0"/>
          </a:p>
          <a:p>
            <a:pPr marL="228600" lvl="0" indent="-228600" algn="l" rtl="0">
              <a:lnSpc>
                <a:spcPct val="120000"/>
              </a:lnSpc>
              <a:spcBef>
                <a:spcPts val="1000"/>
              </a:spcBef>
              <a:spcAft>
                <a:spcPts val="0"/>
              </a:spcAft>
              <a:buClr>
                <a:schemeClr val="lt1"/>
              </a:buClr>
              <a:buSzPts val="2000"/>
              <a:buChar char="•"/>
            </a:pPr>
            <a:r>
              <a:rPr lang="lt-LT" dirty="0"/>
              <a:t>Užbaigtas tarptautinis bendradarbiavimo projektas Akademija „Nuotykių LEADER“ (ACADEMY ADVENTURE LEADER). Projekto koordinatorius – Telšių rajono VVG, partneriai: Švedijos LEADER </a:t>
            </a:r>
            <a:r>
              <a:rPr lang="lt-LT" dirty="0" err="1"/>
              <a:t>Nedre</a:t>
            </a:r>
            <a:r>
              <a:rPr lang="lt-LT" dirty="0"/>
              <a:t> </a:t>
            </a:r>
            <a:r>
              <a:rPr lang="lt-LT" dirty="0" err="1"/>
              <a:t>Dalalven</a:t>
            </a:r>
            <a:r>
              <a:rPr lang="lt-LT" dirty="0"/>
              <a:t>, LEADER </a:t>
            </a:r>
            <a:r>
              <a:rPr lang="lt-LT" dirty="0" err="1"/>
              <a:t>Malardalen</a:t>
            </a:r>
            <a:r>
              <a:rPr lang="lt-LT" dirty="0"/>
              <a:t> VVG, Latvijos Saldus VVG, Plungės rajono savivaldybės VVG ir Šiaurės vakarų Lietuvos VVG.</a:t>
            </a:r>
          </a:p>
          <a:p>
            <a:pPr marL="228600" lvl="0" indent="-228600" algn="l" rtl="0">
              <a:lnSpc>
                <a:spcPct val="120000"/>
              </a:lnSpc>
              <a:spcBef>
                <a:spcPts val="1000"/>
              </a:spcBef>
              <a:spcAft>
                <a:spcPts val="0"/>
              </a:spcAft>
              <a:buClr>
                <a:schemeClr val="lt1"/>
              </a:buClr>
              <a:buSzPts val="2000"/>
              <a:buChar char="•"/>
            </a:pPr>
            <a:r>
              <a:rPr lang="lt-LT" dirty="0"/>
              <a:t>2022 m. birželio 27–liepos </a:t>
            </a:r>
            <a:r>
              <a:rPr lang="lt-LT"/>
              <a:t>3 d. Telšių </a:t>
            </a:r>
            <a:r>
              <a:rPr lang="lt-LT" dirty="0"/>
              <a:t>rajone  vyko 5 dienų trukmės  jaunimo stovykla, kurioje dalyvavo Lietuvos ir Latvijos jaunimas.</a:t>
            </a:r>
          </a:p>
          <a:p>
            <a:pPr marL="228600" lvl="0" indent="-228600" algn="l" rtl="0">
              <a:lnSpc>
                <a:spcPct val="120000"/>
              </a:lnSpc>
              <a:spcBef>
                <a:spcPts val="1000"/>
              </a:spcBef>
              <a:spcAft>
                <a:spcPts val="0"/>
              </a:spcAft>
              <a:buClr>
                <a:schemeClr val="lt1"/>
              </a:buClr>
              <a:buSzPts val="2000"/>
              <a:buChar char="•"/>
            </a:pPr>
            <a:r>
              <a:rPr lang="lt-LT" dirty="0"/>
              <a:t>2022 m. spalio 25-26 d. vyko baigiamoji konferencija Telšiuose (daugiau informacijos www.svlvvg.lt).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2"/>
          <p:cNvSpPr txBox="1">
            <a:spLocks noGrp="1"/>
          </p:cNvSpPr>
          <p:nvPr>
            <p:ph type="title"/>
          </p:nvPr>
        </p:nvSpPr>
        <p:spPr>
          <a:xfrm>
            <a:off x="919119" y="97536"/>
            <a:ext cx="10353761" cy="13263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400"/>
              <a:buFont typeface="Bookman Old Style"/>
              <a:buNone/>
            </a:pPr>
            <a:r>
              <a:rPr lang="lt-LT" dirty="0"/>
              <a:t>PASIRENGIMAS NAUJAI STRATEGIJAI </a:t>
            </a:r>
            <a:r>
              <a:rPr lang="lt-LT" sz="1800" dirty="0"/>
              <a:t>(PARENGIAMOJI PARAMA)</a:t>
            </a:r>
            <a:br>
              <a:rPr lang="lt-LT" dirty="0"/>
            </a:br>
            <a:endParaRPr dirty="0"/>
          </a:p>
        </p:txBody>
      </p:sp>
      <p:sp>
        <p:nvSpPr>
          <p:cNvPr id="232" name="Google Shape;232;p12"/>
          <p:cNvSpPr txBox="1">
            <a:spLocks noGrp="1"/>
          </p:cNvSpPr>
          <p:nvPr>
            <p:ph type="body" idx="1"/>
          </p:nvPr>
        </p:nvSpPr>
        <p:spPr>
          <a:xfrm>
            <a:off x="0" y="1121664"/>
            <a:ext cx="11594592" cy="5736336"/>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lt1"/>
              </a:buClr>
              <a:buSzPct val="100000"/>
              <a:buChar char="•"/>
            </a:pPr>
            <a:r>
              <a:rPr lang="lt-LT" dirty="0"/>
              <a:t>Laikotarpis: 2022-05-27 – 2025-09-01d.</a:t>
            </a:r>
          </a:p>
          <a:p>
            <a:pPr marL="228600" lvl="0" indent="-228600" algn="l" rtl="0">
              <a:lnSpc>
                <a:spcPct val="120000"/>
              </a:lnSpc>
              <a:spcBef>
                <a:spcPts val="1000"/>
              </a:spcBef>
              <a:spcAft>
                <a:spcPts val="0"/>
              </a:spcAft>
              <a:buClr>
                <a:schemeClr val="lt1"/>
              </a:buClr>
              <a:buSzPct val="100000"/>
              <a:buChar char="•"/>
            </a:pPr>
            <a:r>
              <a:rPr lang="lt-LT" dirty="0"/>
              <a:t>Paramos suma: 20 000 Eur. Pateikta paraiška NMA „ŠVLVVG teritorijos 2023-2027 m. Vietos plėtros strategijos parengimas“.</a:t>
            </a:r>
          </a:p>
          <a:p>
            <a:pPr marL="228600" lvl="0" indent="-228600" algn="l" rtl="0">
              <a:lnSpc>
                <a:spcPct val="120000"/>
              </a:lnSpc>
              <a:spcBef>
                <a:spcPts val="1000"/>
              </a:spcBef>
              <a:spcAft>
                <a:spcPts val="0"/>
              </a:spcAft>
              <a:buClr>
                <a:schemeClr val="lt1"/>
              </a:buClr>
              <a:buSzPct val="100000"/>
              <a:buChar char="•"/>
            </a:pPr>
            <a:r>
              <a:rPr lang="lt-LT" dirty="0"/>
              <a:t>VPS strategijos planuojamos veiklos: </a:t>
            </a:r>
          </a:p>
          <a:p>
            <a:pPr marL="228600" lvl="0" indent="-228600" algn="l" rtl="0">
              <a:lnSpc>
                <a:spcPct val="120000"/>
              </a:lnSpc>
              <a:spcBef>
                <a:spcPts val="1000"/>
              </a:spcBef>
              <a:spcAft>
                <a:spcPts val="0"/>
              </a:spcAft>
              <a:buClr>
                <a:schemeClr val="lt1"/>
              </a:buClr>
              <a:buSzPct val="100000"/>
              <a:buChar char="•"/>
            </a:pPr>
            <a:r>
              <a:rPr lang="lt-LT" sz="1700" dirty="0"/>
              <a:t>1)  VVG teritorijos poreikių ir potencialo analizė (renkami patikimi statistiniai, seniūnijų ir kitų institucijų duomenys; vykdoma VVG ir jos narių apklausa; kaupiami posėdžių protokolai ir kita svarbi informacija);</a:t>
            </a:r>
            <a:endParaRPr sz="1700" dirty="0"/>
          </a:p>
          <a:p>
            <a:pPr marL="228600" lvl="0" indent="-228600" algn="l" rtl="0">
              <a:lnSpc>
                <a:spcPct val="120000"/>
              </a:lnSpc>
              <a:spcBef>
                <a:spcPts val="1000"/>
              </a:spcBef>
              <a:spcAft>
                <a:spcPts val="0"/>
              </a:spcAft>
              <a:buClr>
                <a:schemeClr val="lt1"/>
              </a:buClr>
              <a:buSzPct val="100000"/>
              <a:buChar char="•"/>
            </a:pPr>
            <a:r>
              <a:rPr lang="lt-LT" sz="1700" dirty="0"/>
              <a:t>2) VPS tikslai, prioritetai, numatomos priemonės ir pareiškėjai, konkretūs atrankos kriterijai;</a:t>
            </a:r>
            <a:endParaRPr sz="1700" dirty="0"/>
          </a:p>
          <a:p>
            <a:pPr marL="228600" lvl="0" indent="-228600" algn="l" rtl="0">
              <a:lnSpc>
                <a:spcPct val="120000"/>
              </a:lnSpc>
              <a:spcBef>
                <a:spcPts val="1000"/>
              </a:spcBef>
              <a:spcAft>
                <a:spcPts val="0"/>
              </a:spcAft>
              <a:buClr>
                <a:schemeClr val="lt1"/>
              </a:buClr>
              <a:buSzPct val="100000"/>
              <a:buChar char="•"/>
            </a:pPr>
            <a:r>
              <a:rPr lang="lt-LT" sz="1700" dirty="0"/>
              <a:t>3)  VPS įgyvendinimo veiksmų planas pagal metus;</a:t>
            </a:r>
            <a:endParaRPr sz="1700" dirty="0"/>
          </a:p>
          <a:p>
            <a:pPr marL="228600" lvl="0" indent="-228600" algn="l" rtl="0">
              <a:lnSpc>
                <a:spcPct val="120000"/>
              </a:lnSpc>
              <a:spcBef>
                <a:spcPts val="1000"/>
              </a:spcBef>
              <a:spcAft>
                <a:spcPts val="0"/>
              </a:spcAft>
              <a:buClr>
                <a:schemeClr val="lt1"/>
              </a:buClr>
              <a:buSzPct val="100000"/>
              <a:buChar char="•"/>
            </a:pPr>
            <a:r>
              <a:rPr lang="lt-LT" sz="1700" dirty="0"/>
              <a:t>4) gyventojų aktyvinimo skatinimo veiksmai, informaciniai renginiai VVG nariams, rajono gyventojams;</a:t>
            </a:r>
            <a:endParaRPr sz="1700" dirty="0"/>
          </a:p>
          <a:p>
            <a:pPr marL="228600" lvl="0" indent="-228600" algn="l" rtl="0">
              <a:lnSpc>
                <a:spcPct val="120000"/>
              </a:lnSpc>
              <a:spcBef>
                <a:spcPts val="1000"/>
              </a:spcBef>
              <a:spcAft>
                <a:spcPts val="0"/>
              </a:spcAft>
              <a:buClr>
                <a:schemeClr val="lt1"/>
              </a:buClr>
              <a:buSzPct val="100000"/>
              <a:buChar char="•"/>
            </a:pPr>
            <a:r>
              <a:rPr lang="lt-LT" sz="1700" dirty="0"/>
              <a:t>6)  finansinio plano parengimas;</a:t>
            </a:r>
            <a:endParaRPr sz="1700" dirty="0"/>
          </a:p>
          <a:p>
            <a:pPr marL="228600" lvl="0" indent="-228600" algn="l" rtl="0">
              <a:lnSpc>
                <a:spcPct val="120000"/>
              </a:lnSpc>
              <a:spcBef>
                <a:spcPts val="1000"/>
              </a:spcBef>
              <a:spcAft>
                <a:spcPts val="0"/>
              </a:spcAft>
              <a:buClr>
                <a:schemeClr val="lt1"/>
              </a:buClr>
              <a:buSzPct val="100000"/>
              <a:buChar char="•"/>
            </a:pPr>
            <a:r>
              <a:rPr lang="lt-LT" sz="1700" dirty="0"/>
              <a:t>8) dalyvavimas renginiuose susijusiose su VPS rengimu ir VPS įgyvendinimu (VVG tinklo renginiai, ŽŪM, NMA seminarai, mokymai ir kt.);</a:t>
            </a:r>
            <a:endParaRPr sz="1700" dirty="0"/>
          </a:p>
          <a:p>
            <a:pPr marL="228600" lvl="0" indent="-228600" algn="l" rtl="0">
              <a:lnSpc>
                <a:spcPct val="120000"/>
              </a:lnSpc>
              <a:spcBef>
                <a:spcPts val="1000"/>
              </a:spcBef>
              <a:spcAft>
                <a:spcPts val="0"/>
              </a:spcAft>
              <a:buClr>
                <a:schemeClr val="lt1"/>
              </a:buClr>
              <a:buSzPct val="100000"/>
              <a:buChar char="•"/>
            </a:pPr>
            <a:r>
              <a:rPr lang="lt-LT" sz="1700" dirty="0"/>
              <a:t>9) projekto įgyvendinimo viešinimas (interneto svetainė www.svlvvg.lt; socialiniai tinklai).</a:t>
            </a:r>
            <a:endParaRPr sz="1700" dirty="0"/>
          </a:p>
          <a:p>
            <a:pPr marL="228600" lvl="0" indent="-130175" algn="l" rtl="0">
              <a:lnSpc>
                <a:spcPct val="120000"/>
              </a:lnSpc>
              <a:spcBef>
                <a:spcPts val="1000"/>
              </a:spcBef>
              <a:spcAft>
                <a:spcPts val="0"/>
              </a:spcAft>
              <a:buClr>
                <a:schemeClr val="lt1"/>
              </a:buClr>
              <a:buSzPct val="100000"/>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8"/>
          <p:cNvSpPr txBox="1"/>
          <p:nvPr/>
        </p:nvSpPr>
        <p:spPr>
          <a:xfrm>
            <a:off x="320163" y="439598"/>
            <a:ext cx="11551674"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Projekto pavadinimas: </a:t>
            </a:r>
            <a:r>
              <a:rPr lang="lt-LT" sz="2400">
                <a:solidFill>
                  <a:schemeClr val="lt1"/>
                </a:solidFill>
                <a:latin typeface="Times New Roman"/>
                <a:ea typeface="Times New Roman"/>
                <a:cs typeface="Times New Roman"/>
                <a:sym typeface="Times New Roman"/>
              </a:rPr>
              <a:t>Mažeikių rajono Sedos Vytauto Mačernio gimnazijos sporto aikštelės statyba</a:t>
            </a:r>
            <a:endParaRPr/>
          </a:p>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Pareiškėjas – Mažeikių rajono Sedos Vytauto Mačernio gimnazija</a:t>
            </a:r>
            <a:endParaRPr/>
          </a:p>
        </p:txBody>
      </p:sp>
      <p:pic>
        <p:nvPicPr>
          <p:cNvPr id="276" name="Google Shape;276;p18"/>
          <p:cNvPicPr preferRelativeResize="0"/>
          <p:nvPr/>
        </p:nvPicPr>
        <p:blipFill rotWithShape="1">
          <a:blip r:embed="rId3">
            <a:alphaModFix/>
          </a:blip>
          <a:srcRect/>
          <a:stretch/>
        </p:blipFill>
        <p:spPr>
          <a:xfrm>
            <a:off x="-34899" y="1979137"/>
            <a:ext cx="12226900" cy="422993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9"/>
          <p:cNvSpPr txBox="1"/>
          <p:nvPr/>
        </p:nvSpPr>
        <p:spPr>
          <a:xfrm>
            <a:off x="438764" y="277366"/>
            <a:ext cx="11286204"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Projekto pavadinimas: </a:t>
            </a:r>
            <a:r>
              <a:rPr lang="lt-LT" sz="2400">
                <a:solidFill>
                  <a:schemeClr val="lt1"/>
                </a:solidFill>
                <a:latin typeface="Times New Roman"/>
                <a:ea typeface="Times New Roman"/>
                <a:cs typeface="Times New Roman"/>
                <a:sym typeface="Times New Roman"/>
              </a:rPr>
              <a:t>Kultūros paveldo objekto Renavo dvaro sodo rūsio remonto darbai, pritaikant šikšnosparnių žiemojimui ir edukacinei veiklai</a:t>
            </a:r>
            <a:endParaRPr/>
          </a:p>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Pareiškėjas – Mažeikių rajono Renavo dvaro sodyba</a:t>
            </a:r>
            <a:endParaRPr/>
          </a:p>
        </p:txBody>
      </p:sp>
      <p:pic>
        <p:nvPicPr>
          <p:cNvPr id="282" name="Google Shape;282;p19"/>
          <p:cNvPicPr preferRelativeResize="0"/>
          <p:nvPr/>
        </p:nvPicPr>
        <p:blipFill rotWithShape="1">
          <a:blip r:embed="rId3">
            <a:alphaModFix/>
          </a:blip>
          <a:srcRect/>
          <a:stretch/>
        </p:blipFill>
        <p:spPr>
          <a:xfrm>
            <a:off x="1758203" y="1547861"/>
            <a:ext cx="8654158" cy="514790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0"/>
          <p:cNvSpPr txBox="1"/>
          <p:nvPr/>
        </p:nvSpPr>
        <p:spPr>
          <a:xfrm>
            <a:off x="0" y="174028"/>
            <a:ext cx="6096000"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lt1"/>
                </a:solidFill>
                <a:latin typeface="Rockwell"/>
                <a:ea typeface="Rockwell"/>
                <a:cs typeface="Rockwell"/>
                <a:sym typeface="Rockwell"/>
              </a:rPr>
              <a:t>Projekto pavadinimas: M. Šarapnickio ekonominės veiklos plėtra</a:t>
            </a:r>
            <a:endParaRPr/>
          </a:p>
          <a:p>
            <a:pPr marL="0" marR="0" lvl="0" indent="0" algn="l" rtl="0">
              <a:spcBef>
                <a:spcPts val="0"/>
              </a:spcBef>
              <a:spcAft>
                <a:spcPts val="0"/>
              </a:spcAft>
              <a:buNone/>
            </a:pPr>
            <a:endParaRPr sz="1800">
              <a:solidFill>
                <a:schemeClr val="lt1"/>
              </a:solidFill>
              <a:latin typeface="Rockwell"/>
              <a:ea typeface="Rockwell"/>
              <a:cs typeface="Rockwell"/>
              <a:sym typeface="Rockwell"/>
            </a:endParaRPr>
          </a:p>
          <a:p>
            <a:pPr marL="0" marR="0" lvl="0" indent="0" algn="l" rtl="0">
              <a:spcBef>
                <a:spcPts val="0"/>
              </a:spcBef>
              <a:spcAft>
                <a:spcPts val="0"/>
              </a:spcAft>
              <a:buNone/>
            </a:pPr>
            <a:r>
              <a:rPr lang="lt-LT" sz="1800">
                <a:solidFill>
                  <a:schemeClr val="lt1"/>
                </a:solidFill>
                <a:latin typeface="Rockwell"/>
                <a:ea typeface="Rockwell"/>
                <a:cs typeface="Rockwell"/>
                <a:sym typeface="Rockwell"/>
              </a:rPr>
              <a:t>Pareiškėjas – Mindaugas Šarapnickis</a:t>
            </a:r>
            <a:endParaRPr/>
          </a:p>
          <a:p>
            <a:pPr marL="0" marR="0" lvl="0" indent="0" algn="l" rtl="0">
              <a:spcBef>
                <a:spcPts val="0"/>
              </a:spcBef>
              <a:spcAft>
                <a:spcPts val="0"/>
              </a:spcAft>
              <a:buNone/>
            </a:pPr>
            <a:r>
              <a:rPr lang="lt-LT" sz="1800">
                <a:solidFill>
                  <a:schemeClr val="lt1"/>
                </a:solidFill>
                <a:latin typeface="Rockwell"/>
                <a:ea typeface="Rockwell"/>
                <a:cs typeface="Rockwell"/>
                <a:sym typeface="Rockwell"/>
              </a:rPr>
              <a:t>Įsigyti veiklos vykdymui techniką ir įrangą.</a:t>
            </a:r>
            <a:endParaRPr/>
          </a:p>
          <a:p>
            <a:pPr marL="0" marR="0" lvl="0" indent="0" algn="l" rtl="0">
              <a:spcBef>
                <a:spcPts val="0"/>
              </a:spcBef>
              <a:spcAft>
                <a:spcPts val="0"/>
              </a:spcAft>
              <a:buNone/>
            </a:pPr>
            <a:r>
              <a:rPr lang="lt-LT" sz="1800">
                <a:solidFill>
                  <a:schemeClr val="lt1"/>
                </a:solidFill>
                <a:latin typeface="Rockwell"/>
                <a:ea typeface="Rockwell"/>
                <a:cs typeface="Rockwell"/>
                <a:sym typeface="Rockwell"/>
              </a:rPr>
              <a:t>Sukurtos 2 darbo vietos.</a:t>
            </a:r>
            <a:endParaRPr/>
          </a:p>
        </p:txBody>
      </p:sp>
      <p:pic>
        <p:nvPicPr>
          <p:cNvPr id="288" name="Google Shape;288;p20"/>
          <p:cNvPicPr preferRelativeResize="0"/>
          <p:nvPr/>
        </p:nvPicPr>
        <p:blipFill rotWithShape="1">
          <a:blip r:embed="rId3">
            <a:alphaModFix/>
          </a:blip>
          <a:srcRect/>
          <a:stretch/>
        </p:blipFill>
        <p:spPr>
          <a:xfrm>
            <a:off x="5405120" y="64008"/>
            <a:ext cx="6786880" cy="5090160"/>
          </a:xfrm>
          <a:prstGeom prst="rect">
            <a:avLst/>
          </a:prstGeom>
          <a:noFill/>
          <a:ln>
            <a:noFill/>
          </a:ln>
        </p:spPr>
      </p:pic>
      <p:pic>
        <p:nvPicPr>
          <p:cNvPr id="289" name="Google Shape;289;p20"/>
          <p:cNvPicPr preferRelativeResize="0"/>
          <p:nvPr/>
        </p:nvPicPr>
        <p:blipFill rotWithShape="1">
          <a:blip r:embed="rId4">
            <a:alphaModFix/>
          </a:blip>
          <a:srcRect/>
          <a:stretch/>
        </p:blipFill>
        <p:spPr>
          <a:xfrm>
            <a:off x="0" y="2684795"/>
            <a:ext cx="5986272" cy="448970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1"/>
          <p:cNvSpPr txBox="1"/>
          <p:nvPr/>
        </p:nvSpPr>
        <p:spPr>
          <a:xfrm>
            <a:off x="256032" y="100876"/>
            <a:ext cx="6096000"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lt1"/>
                </a:solidFill>
                <a:latin typeface="Rockwell"/>
                <a:ea typeface="Rockwell"/>
                <a:cs typeface="Rockwell"/>
                <a:sym typeface="Rockwell"/>
              </a:rPr>
              <a:t>Projekto pavadinimas: Dautarų dvaro sodybos parko infrastruktūros atnaujinimas</a:t>
            </a:r>
            <a:endParaRPr/>
          </a:p>
          <a:p>
            <a:pPr marL="0" marR="0" lvl="0" indent="0" algn="l" rtl="0">
              <a:spcBef>
                <a:spcPts val="0"/>
              </a:spcBef>
              <a:spcAft>
                <a:spcPts val="0"/>
              </a:spcAft>
              <a:buNone/>
            </a:pPr>
            <a:r>
              <a:rPr lang="lt-LT" sz="1800">
                <a:solidFill>
                  <a:schemeClr val="lt1"/>
                </a:solidFill>
                <a:latin typeface="Rockwell"/>
                <a:ea typeface="Rockwell"/>
                <a:cs typeface="Rockwell"/>
                <a:sym typeface="Rockwell"/>
              </a:rPr>
              <a:t>Pareiškėjas – Gražina Elena Juknevičienė</a:t>
            </a:r>
            <a:endParaRPr/>
          </a:p>
          <a:p>
            <a:pPr marL="0" marR="0" lvl="0" indent="0" algn="l" rtl="0">
              <a:spcBef>
                <a:spcPts val="0"/>
              </a:spcBef>
              <a:spcAft>
                <a:spcPts val="0"/>
              </a:spcAft>
              <a:buNone/>
            </a:pPr>
            <a:r>
              <a:rPr lang="lt-LT" sz="1800">
                <a:solidFill>
                  <a:schemeClr val="lt1"/>
                </a:solidFill>
                <a:latin typeface="Rockwell"/>
                <a:ea typeface="Rockwell"/>
                <a:cs typeface="Rockwell"/>
                <a:sym typeface="Rockwell"/>
              </a:rPr>
              <a:t>Alikti Dautarų dvaro sodybos infrastruktūros atnaujinimo darbai.</a:t>
            </a:r>
            <a:endParaRPr/>
          </a:p>
          <a:p>
            <a:pPr marL="0" marR="0" lvl="0" indent="0" algn="l" rtl="0">
              <a:spcBef>
                <a:spcPts val="0"/>
              </a:spcBef>
              <a:spcAft>
                <a:spcPts val="0"/>
              </a:spcAft>
              <a:buNone/>
            </a:pPr>
            <a:r>
              <a:rPr lang="lt-LT" sz="1800">
                <a:solidFill>
                  <a:schemeClr val="lt1"/>
                </a:solidFill>
                <a:latin typeface="Rockwell"/>
                <a:ea typeface="Rockwell"/>
                <a:cs typeface="Rockwell"/>
                <a:sym typeface="Rockwell"/>
              </a:rPr>
              <a:t>Sukurtos 2 darbo vietos</a:t>
            </a:r>
            <a:endParaRPr/>
          </a:p>
        </p:txBody>
      </p:sp>
      <p:pic>
        <p:nvPicPr>
          <p:cNvPr id="295" name="Google Shape;295;p21"/>
          <p:cNvPicPr preferRelativeResize="0"/>
          <p:nvPr/>
        </p:nvPicPr>
        <p:blipFill rotWithShape="1">
          <a:blip r:embed="rId3">
            <a:alphaModFix/>
          </a:blip>
          <a:srcRect/>
          <a:stretch/>
        </p:blipFill>
        <p:spPr>
          <a:xfrm>
            <a:off x="-89408" y="1865376"/>
            <a:ext cx="5963157" cy="4472368"/>
          </a:xfrm>
          <a:prstGeom prst="rect">
            <a:avLst/>
          </a:prstGeom>
          <a:noFill/>
          <a:ln>
            <a:noFill/>
          </a:ln>
        </p:spPr>
      </p:pic>
      <p:pic>
        <p:nvPicPr>
          <p:cNvPr id="296" name="Google Shape;296;p21"/>
          <p:cNvPicPr preferRelativeResize="0"/>
          <p:nvPr/>
        </p:nvPicPr>
        <p:blipFill rotWithShape="1">
          <a:blip r:embed="rId4">
            <a:alphaModFix/>
          </a:blip>
          <a:srcRect/>
          <a:stretch/>
        </p:blipFill>
        <p:spPr>
          <a:xfrm>
            <a:off x="6927851" y="-320796"/>
            <a:ext cx="5264149" cy="3948112"/>
          </a:xfrm>
          <a:prstGeom prst="rect">
            <a:avLst/>
          </a:prstGeom>
          <a:noFill/>
          <a:ln>
            <a:noFill/>
          </a:ln>
        </p:spPr>
      </p:pic>
      <p:pic>
        <p:nvPicPr>
          <p:cNvPr id="297" name="Google Shape;297;p21"/>
          <p:cNvPicPr preferRelativeResize="0"/>
          <p:nvPr/>
        </p:nvPicPr>
        <p:blipFill rotWithShape="1">
          <a:blip r:embed="rId5">
            <a:alphaModFix/>
          </a:blip>
          <a:srcRect/>
          <a:stretch/>
        </p:blipFill>
        <p:spPr>
          <a:xfrm>
            <a:off x="5970016" y="3429000"/>
            <a:ext cx="4922773" cy="369208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2"/>
          <p:cNvSpPr txBox="1"/>
          <p:nvPr/>
        </p:nvSpPr>
        <p:spPr>
          <a:xfrm>
            <a:off x="134112" y="1889760"/>
            <a:ext cx="4949952"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lt1"/>
                </a:solidFill>
                <a:latin typeface="Rockwell"/>
                <a:ea typeface="Rockwell"/>
                <a:cs typeface="Rockwell"/>
                <a:sym typeface="Rockwell"/>
              </a:rPr>
              <a:t>Projekto pavadinimas: MB „Žemaitijos keltuvai“ verslo plėtra</a:t>
            </a:r>
            <a:endParaRPr/>
          </a:p>
          <a:p>
            <a:pPr marL="0" marR="0" lvl="0" indent="0" algn="l" rtl="0">
              <a:spcBef>
                <a:spcPts val="0"/>
              </a:spcBef>
              <a:spcAft>
                <a:spcPts val="0"/>
              </a:spcAft>
              <a:buNone/>
            </a:pPr>
            <a:endParaRPr sz="1800">
              <a:solidFill>
                <a:schemeClr val="lt1"/>
              </a:solidFill>
              <a:latin typeface="Rockwell"/>
              <a:ea typeface="Rockwell"/>
              <a:cs typeface="Rockwell"/>
              <a:sym typeface="Rockwell"/>
            </a:endParaRPr>
          </a:p>
          <a:p>
            <a:pPr marL="0" marR="0" lvl="0" indent="0" algn="l" rtl="0">
              <a:spcBef>
                <a:spcPts val="0"/>
              </a:spcBef>
              <a:spcAft>
                <a:spcPts val="0"/>
              </a:spcAft>
              <a:buNone/>
            </a:pPr>
            <a:r>
              <a:rPr lang="lt-LT" sz="1800">
                <a:solidFill>
                  <a:schemeClr val="lt1"/>
                </a:solidFill>
                <a:latin typeface="Rockwell"/>
                <a:ea typeface="Rockwell"/>
                <a:cs typeface="Rockwell"/>
                <a:sym typeface="Rockwell"/>
              </a:rPr>
              <a:t>Pareiškėjas – MB „Žemaitijos keltuvai“</a:t>
            </a:r>
            <a:endParaRPr/>
          </a:p>
        </p:txBody>
      </p:sp>
      <p:pic>
        <p:nvPicPr>
          <p:cNvPr id="303" name="Google Shape;303;p22"/>
          <p:cNvPicPr preferRelativeResize="0"/>
          <p:nvPr/>
        </p:nvPicPr>
        <p:blipFill rotWithShape="1">
          <a:blip r:embed="rId3">
            <a:alphaModFix/>
          </a:blip>
          <a:srcRect/>
          <a:stretch/>
        </p:blipFill>
        <p:spPr>
          <a:xfrm>
            <a:off x="6328410" y="-146304"/>
            <a:ext cx="5143500" cy="6858000"/>
          </a:xfrm>
          <a:prstGeom prst="rect">
            <a:avLst/>
          </a:prstGeom>
          <a:noFill/>
          <a:ln>
            <a:noFill/>
          </a:ln>
        </p:spPr>
      </p:pic>
      <p:sp>
        <p:nvSpPr>
          <p:cNvPr id="304" name="Google Shape;304;p22"/>
          <p:cNvSpPr txBox="1"/>
          <p:nvPr/>
        </p:nvSpPr>
        <p:spPr>
          <a:xfrm>
            <a:off x="134112" y="3429000"/>
            <a:ext cx="540105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lt1"/>
                </a:solidFill>
                <a:latin typeface="Rockwell"/>
                <a:ea typeface="Rockwell"/>
                <a:cs typeface="Rockwell"/>
                <a:sym typeface="Rockwell"/>
              </a:rPr>
              <a:t>Įsigyta technika ir priemonės: ekskavatorius, krautuvas, kompiuteris.</a:t>
            </a:r>
            <a:endParaRPr/>
          </a:p>
          <a:p>
            <a:pPr marL="0" marR="0" lvl="0" indent="0" algn="l" rtl="0">
              <a:spcBef>
                <a:spcPts val="0"/>
              </a:spcBef>
              <a:spcAft>
                <a:spcPts val="0"/>
              </a:spcAft>
              <a:buNone/>
            </a:pPr>
            <a:r>
              <a:rPr lang="lt-LT" sz="1800">
                <a:solidFill>
                  <a:schemeClr val="lt1"/>
                </a:solidFill>
                <a:latin typeface="Rockwell"/>
                <a:ea typeface="Rockwell"/>
                <a:cs typeface="Rockwell"/>
                <a:sym typeface="Rockwell"/>
              </a:rPr>
              <a:t>Sukurtos 3 darbo vietos.</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3"/>
          <p:cNvSpPr txBox="1"/>
          <p:nvPr/>
        </p:nvSpPr>
        <p:spPr>
          <a:xfrm>
            <a:off x="0" y="0"/>
            <a:ext cx="4986528" cy="563231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lt-LT" sz="2400">
                <a:solidFill>
                  <a:schemeClr val="lt1"/>
                </a:solidFill>
                <a:latin typeface="Times New Roman"/>
                <a:ea typeface="Times New Roman"/>
                <a:cs typeface="Times New Roman"/>
                <a:sym typeface="Times New Roman"/>
              </a:rPr>
              <a:t>Projekto pavadinimas: MB „EP kepiniai“ konditerijos gaminių verslo kūrimas</a:t>
            </a:r>
            <a:endParaRPr/>
          </a:p>
          <a:p>
            <a:pPr marL="0" marR="0" lvl="0" indent="0" algn="just" rtl="0">
              <a:spcBef>
                <a:spcPts val="0"/>
              </a:spcBef>
              <a:spcAft>
                <a:spcPts val="0"/>
              </a:spcAft>
              <a:buNone/>
            </a:pPr>
            <a:r>
              <a:rPr lang="lt-LT" sz="2400">
                <a:solidFill>
                  <a:schemeClr val="lt1"/>
                </a:solidFill>
                <a:latin typeface="Times New Roman"/>
                <a:ea typeface="Times New Roman"/>
                <a:cs typeface="Times New Roman"/>
                <a:sym typeface="Times New Roman"/>
              </a:rPr>
              <a:t>Pareiškėjas – MB „EP kepiniai”</a:t>
            </a:r>
            <a:endParaRPr/>
          </a:p>
          <a:p>
            <a:pPr marL="0" marR="0" lvl="0" indent="0" algn="just" rtl="0">
              <a:spcBef>
                <a:spcPts val="0"/>
              </a:spcBef>
              <a:spcAft>
                <a:spcPts val="0"/>
              </a:spcAft>
              <a:buNone/>
            </a:pPr>
            <a:r>
              <a:rPr lang="lt-LT" sz="2400">
                <a:solidFill>
                  <a:schemeClr val="lt1"/>
                </a:solidFill>
                <a:latin typeface="Times New Roman"/>
                <a:ea typeface="Times New Roman"/>
                <a:cs typeface="Times New Roman"/>
                <a:sym typeface="Times New Roman"/>
              </a:rPr>
              <a:t>Įsigyta įrangą ir priemones skirtas konditerijos gaminių gamybai. Įsigyti įrenginiai (šildymo – vėdinimo sistema), skirti palaikyti pastovią temperatūrą gamybinėse patalpose.</a:t>
            </a:r>
            <a:endParaRPr/>
          </a:p>
          <a:p>
            <a:pPr marL="0" marR="0" lvl="0" indent="0" algn="just" rtl="0">
              <a:spcBef>
                <a:spcPts val="0"/>
              </a:spcBef>
              <a:spcAft>
                <a:spcPts val="0"/>
              </a:spcAft>
              <a:buNone/>
            </a:pPr>
            <a:r>
              <a:rPr lang="lt-LT" sz="2400">
                <a:solidFill>
                  <a:schemeClr val="lt1"/>
                </a:solidFill>
                <a:latin typeface="Times New Roman"/>
                <a:ea typeface="Times New Roman"/>
                <a:cs typeface="Times New Roman"/>
                <a:sym typeface="Times New Roman"/>
              </a:rPr>
              <a:t>Įsigytas lengvasis krovininis automobilis, skirtą produkcijos pristatymui bei prekybai.</a:t>
            </a:r>
            <a:endParaRPr/>
          </a:p>
          <a:p>
            <a:pPr marL="0" marR="0" lvl="0" indent="0" algn="just" rtl="0">
              <a:spcBef>
                <a:spcPts val="0"/>
              </a:spcBef>
              <a:spcAft>
                <a:spcPts val="0"/>
              </a:spcAft>
              <a:buNone/>
            </a:pPr>
            <a:endParaRPr sz="2400">
              <a:solidFill>
                <a:schemeClr val="lt1"/>
              </a:solidFill>
              <a:latin typeface="Times New Roman"/>
              <a:ea typeface="Times New Roman"/>
              <a:cs typeface="Times New Roman"/>
              <a:sym typeface="Times New Roman"/>
            </a:endParaRPr>
          </a:p>
          <a:p>
            <a:pPr marL="0" marR="0" lvl="0" indent="0" algn="just" rtl="0">
              <a:spcBef>
                <a:spcPts val="0"/>
              </a:spcBef>
              <a:spcAft>
                <a:spcPts val="0"/>
              </a:spcAft>
              <a:buNone/>
            </a:pPr>
            <a:r>
              <a:rPr lang="lt-LT" sz="2400">
                <a:solidFill>
                  <a:schemeClr val="lt1"/>
                </a:solidFill>
                <a:latin typeface="Times New Roman"/>
                <a:ea typeface="Times New Roman"/>
                <a:cs typeface="Times New Roman"/>
                <a:sym typeface="Times New Roman"/>
              </a:rPr>
              <a:t>Sukurtos 2 darbo vietos.</a:t>
            </a:r>
            <a:endParaRPr/>
          </a:p>
          <a:p>
            <a:pPr marL="0" marR="0" lvl="0" indent="0" algn="just" rtl="0">
              <a:spcBef>
                <a:spcPts val="0"/>
              </a:spcBef>
              <a:spcAft>
                <a:spcPts val="0"/>
              </a:spcAft>
              <a:buNone/>
            </a:pPr>
            <a:endParaRPr sz="2400">
              <a:solidFill>
                <a:schemeClr val="lt1"/>
              </a:solidFill>
              <a:latin typeface="Times New Roman"/>
              <a:ea typeface="Times New Roman"/>
              <a:cs typeface="Times New Roman"/>
              <a:sym typeface="Times New Roman"/>
            </a:endParaRPr>
          </a:p>
        </p:txBody>
      </p:sp>
      <p:pic>
        <p:nvPicPr>
          <p:cNvPr id="310" name="Google Shape;310;p23"/>
          <p:cNvPicPr preferRelativeResize="0"/>
          <p:nvPr/>
        </p:nvPicPr>
        <p:blipFill rotWithShape="1">
          <a:blip r:embed="rId3">
            <a:alphaModFix/>
          </a:blip>
          <a:srcRect/>
          <a:stretch/>
        </p:blipFill>
        <p:spPr>
          <a:xfrm>
            <a:off x="4986528" y="4504944"/>
            <a:ext cx="7064248" cy="2688288"/>
          </a:xfrm>
          <a:prstGeom prst="rect">
            <a:avLst/>
          </a:prstGeom>
          <a:noFill/>
          <a:ln>
            <a:noFill/>
          </a:ln>
        </p:spPr>
      </p:pic>
      <p:pic>
        <p:nvPicPr>
          <p:cNvPr id="311" name="Google Shape;311;p23"/>
          <p:cNvPicPr preferRelativeResize="0"/>
          <p:nvPr/>
        </p:nvPicPr>
        <p:blipFill rotWithShape="1">
          <a:blip r:embed="rId4">
            <a:alphaModFix/>
          </a:blip>
          <a:srcRect/>
          <a:stretch/>
        </p:blipFill>
        <p:spPr>
          <a:xfrm>
            <a:off x="8273796" y="-524256"/>
            <a:ext cx="3771900" cy="5029200"/>
          </a:xfrm>
          <a:prstGeom prst="rect">
            <a:avLst/>
          </a:prstGeom>
          <a:noFill/>
          <a:ln>
            <a:noFill/>
          </a:ln>
        </p:spPr>
      </p:pic>
      <p:pic>
        <p:nvPicPr>
          <p:cNvPr id="312" name="Google Shape;312;p23"/>
          <p:cNvPicPr preferRelativeResize="0"/>
          <p:nvPr/>
        </p:nvPicPr>
        <p:blipFill rotWithShape="1">
          <a:blip r:embed="rId5">
            <a:alphaModFix/>
          </a:blip>
          <a:srcRect/>
          <a:stretch/>
        </p:blipFill>
        <p:spPr>
          <a:xfrm>
            <a:off x="5167269" y="187422"/>
            <a:ext cx="2925785" cy="390104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24"/>
          <p:cNvSpPr txBox="1"/>
          <p:nvPr/>
        </p:nvSpPr>
        <p:spPr>
          <a:xfrm>
            <a:off x="379156" y="-73742"/>
            <a:ext cx="11433687"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400">
              <a:solidFill>
                <a:schemeClr val="lt1"/>
              </a:solidFill>
              <a:latin typeface="Times New Roman"/>
              <a:ea typeface="Times New Roman"/>
              <a:cs typeface="Times New Roman"/>
              <a:sym typeface="Times New Roman"/>
            </a:endParaRPr>
          </a:p>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Projekto pavadinimas: </a:t>
            </a:r>
            <a:r>
              <a:rPr lang="lt-LT" sz="2400">
                <a:solidFill>
                  <a:schemeClr val="lt1"/>
                </a:solidFill>
                <a:latin typeface="Times New Roman"/>
                <a:ea typeface="Times New Roman"/>
                <a:cs typeface="Times New Roman"/>
                <a:sym typeface="Times New Roman"/>
              </a:rPr>
              <a:t>UAB „Medinstrus“ veiklos plėtra</a:t>
            </a:r>
            <a:endParaRPr/>
          </a:p>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Pareiškėjas – UAB Medinstrus</a:t>
            </a:r>
            <a:endParaRPr sz="2400" b="1">
              <a:solidFill>
                <a:schemeClr val="lt1"/>
              </a:solidFill>
              <a:latin typeface="Times New Roman"/>
              <a:ea typeface="Times New Roman"/>
              <a:cs typeface="Times New Roman"/>
              <a:sym typeface="Times New Roman"/>
            </a:endParaRPr>
          </a:p>
        </p:txBody>
      </p:sp>
      <p:pic>
        <p:nvPicPr>
          <p:cNvPr id="318" name="Google Shape;318;p24"/>
          <p:cNvPicPr preferRelativeResize="0"/>
          <p:nvPr/>
        </p:nvPicPr>
        <p:blipFill rotWithShape="1">
          <a:blip r:embed="rId3">
            <a:alphaModFix/>
          </a:blip>
          <a:srcRect/>
          <a:stretch/>
        </p:blipFill>
        <p:spPr>
          <a:xfrm>
            <a:off x="5210680" y="840688"/>
            <a:ext cx="7372841" cy="5529632"/>
          </a:xfrm>
          <a:prstGeom prst="rect">
            <a:avLst/>
          </a:prstGeom>
          <a:noFill/>
          <a:ln>
            <a:noFill/>
          </a:ln>
        </p:spPr>
      </p:pic>
      <p:sp>
        <p:nvSpPr>
          <p:cNvPr id="319" name="Google Shape;319;p24"/>
          <p:cNvSpPr txBox="1"/>
          <p:nvPr/>
        </p:nvSpPr>
        <p:spPr>
          <a:xfrm>
            <a:off x="379156" y="1126587"/>
            <a:ext cx="3841857"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lt1"/>
                </a:solidFill>
                <a:latin typeface="Rockwell"/>
                <a:ea typeface="Rockwell"/>
                <a:cs typeface="Rockwell"/>
                <a:sym typeface="Rockwell"/>
              </a:rPr>
              <a:t>Vietos projekto tikslas – padidinti įmonės vykdomos oftalmologinės įrangos gamybos apimtis, investuojant į verslo plėtrai būtinos įrangos įsigijimą.</a:t>
            </a:r>
            <a:endParaRPr/>
          </a:p>
          <a:p>
            <a:pPr marL="0" marR="0" lvl="0" indent="0" algn="l" rtl="0">
              <a:spcBef>
                <a:spcPts val="0"/>
              </a:spcBef>
              <a:spcAft>
                <a:spcPts val="0"/>
              </a:spcAft>
              <a:buNone/>
            </a:pPr>
            <a:endParaRPr sz="1800">
              <a:solidFill>
                <a:schemeClr val="lt1"/>
              </a:solidFill>
              <a:latin typeface="Rockwell"/>
              <a:ea typeface="Rockwell"/>
              <a:cs typeface="Rockwell"/>
              <a:sym typeface="Rockwell"/>
            </a:endParaRPr>
          </a:p>
          <a:p>
            <a:pPr marL="0" marR="0" lvl="0" indent="0" algn="l" rtl="0">
              <a:spcBef>
                <a:spcPts val="0"/>
              </a:spcBef>
              <a:spcAft>
                <a:spcPts val="0"/>
              </a:spcAft>
              <a:buNone/>
            </a:pPr>
            <a:r>
              <a:rPr lang="lt-LT" sz="1800">
                <a:solidFill>
                  <a:schemeClr val="lt1"/>
                </a:solidFill>
                <a:latin typeface="Rockwell"/>
                <a:ea typeface="Rockwell"/>
                <a:cs typeface="Rockwell"/>
                <a:sym typeface="Rockwell"/>
              </a:rPr>
              <a:t>Sukurtos 2  darbo vietos.</a:t>
            </a:r>
            <a:endParaRPr/>
          </a:p>
        </p:txBody>
      </p:sp>
      <p:pic>
        <p:nvPicPr>
          <p:cNvPr id="320" name="Google Shape;320;p24"/>
          <p:cNvPicPr preferRelativeResize="0"/>
          <p:nvPr/>
        </p:nvPicPr>
        <p:blipFill rotWithShape="1">
          <a:blip r:embed="rId4">
            <a:alphaModFix/>
          </a:blip>
          <a:srcRect/>
          <a:stretch/>
        </p:blipFill>
        <p:spPr>
          <a:xfrm>
            <a:off x="143847" y="3514344"/>
            <a:ext cx="4572000" cy="3429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p25"/>
          <p:cNvPicPr preferRelativeResize="0"/>
          <p:nvPr/>
        </p:nvPicPr>
        <p:blipFill rotWithShape="1">
          <a:blip r:embed="rId3">
            <a:alphaModFix/>
          </a:blip>
          <a:srcRect/>
          <a:stretch/>
        </p:blipFill>
        <p:spPr>
          <a:xfrm>
            <a:off x="2462003" y="1596681"/>
            <a:ext cx="7267993" cy="5453048"/>
          </a:xfrm>
          <a:prstGeom prst="rect">
            <a:avLst/>
          </a:prstGeom>
          <a:noFill/>
          <a:ln>
            <a:noFill/>
          </a:ln>
        </p:spPr>
      </p:pic>
      <p:sp>
        <p:nvSpPr>
          <p:cNvPr id="326" name="Google Shape;326;p25"/>
          <p:cNvSpPr txBox="1"/>
          <p:nvPr/>
        </p:nvSpPr>
        <p:spPr>
          <a:xfrm>
            <a:off x="350274" y="266770"/>
            <a:ext cx="6098458"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Projekto pavadinimas: </a:t>
            </a:r>
            <a:r>
              <a:rPr lang="lt-LT" sz="2400">
                <a:solidFill>
                  <a:schemeClr val="lt1"/>
                </a:solidFill>
                <a:latin typeface="Times New Roman"/>
                <a:ea typeface="Times New Roman"/>
                <a:cs typeface="Times New Roman"/>
                <a:sym typeface="Times New Roman"/>
              </a:rPr>
              <a:t>„Ūž Žemaitėje“</a:t>
            </a:r>
            <a:endParaRPr/>
          </a:p>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Pareiškėjas – Auksodės kaimo bendruomenė</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Google Shape;331;p26"/>
          <p:cNvPicPr preferRelativeResize="0"/>
          <p:nvPr/>
        </p:nvPicPr>
        <p:blipFill rotWithShape="1">
          <a:blip r:embed="rId3">
            <a:alphaModFix/>
          </a:blip>
          <a:srcRect/>
          <a:stretch/>
        </p:blipFill>
        <p:spPr>
          <a:xfrm>
            <a:off x="2012370" y="1475152"/>
            <a:ext cx="8441945" cy="5633569"/>
          </a:xfrm>
          <a:prstGeom prst="rect">
            <a:avLst/>
          </a:prstGeom>
          <a:noFill/>
          <a:ln>
            <a:noFill/>
          </a:ln>
        </p:spPr>
      </p:pic>
      <p:sp>
        <p:nvSpPr>
          <p:cNvPr id="332" name="Google Shape;332;p26"/>
          <p:cNvSpPr txBox="1"/>
          <p:nvPr/>
        </p:nvSpPr>
        <p:spPr>
          <a:xfrm>
            <a:off x="335526" y="259396"/>
            <a:ext cx="6098458"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Projekto pavadinimas: </a:t>
            </a:r>
            <a:r>
              <a:rPr lang="lt-LT" sz="2400">
                <a:solidFill>
                  <a:schemeClr val="lt1"/>
                </a:solidFill>
                <a:latin typeface="Times New Roman"/>
                <a:ea typeface="Times New Roman"/>
                <a:cs typeface="Times New Roman"/>
                <a:sym typeface="Times New Roman"/>
              </a:rPr>
              <a:t>Diena Viekšniuose</a:t>
            </a:r>
            <a:endParaRPr/>
          </a:p>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Pareiškėjas – Viekšnių bendruomenė</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p27"/>
          <p:cNvPicPr preferRelativeResize="0"/>
          <p:nvPr/>
        </p:nvPicPr>
        <p:blipFill rotWithShape="1">
          <a:blip r:embed="rId3">
            <a:alphaModFix/>
          </a:blip>
          <a:srcRect/>
          <a:stretch/>
        </p:blipFill>
        <p:spPr>
          <a:xfrm>
            <a:off x="1113826" y="2038735"/>
            <a:ext cx="10198185" cy="4595844"/>
          </a:xfrm>
          <a:prstGeom prst="rect">
            <a:avLst/>
          </a:prstGeom>
          <a:noFill/>
          <a:ln>
            <a:noFill/>
          </a:ln>
        </p:spPr>
      </p:pic>
      <p:sp>
        <p:nvSpPr>
          <p:cNvPr id="338" name="Google Shape;338;p27"/>
          <p:cNvSpPr txBox="1"/>
          <p:nvPr/>
        </p:nvSpPr>
        <p:spPr>
          <a:xfrm>
            <a:off x="306028" y="347886"/>
            <a:ext cx="11581171"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Projekto pavadinimas: </a:t>
            </a:r>
            <a:r>
              <a:rPr lang="lt-LT" sz="2400">
                <a:solidFill>
                  <a:schemeClr val="lt1"/>
                </a:solidFill>
                <a:latin typeface="Times New Roman"/>
                <a:ea typeface="Times New Roman"/>
                <a:cs typeface="Times New Roman"/>
                <a:sym typeface="Times New Roman"/>
              </a:rPr>
              <a:t>Sensorinis kambarys</a:t>
            </a:r>
            <a:endParaRPr/>
          </a:p>
          <a:p>
            <a:pPr marL="0" marR="0" lvl="0" indent="0" algn="l" rtl="0">
              <a:spcBef>
                <a:spcPts val="0"/>
              </a:spcBef>
              <a:spcAft>
                <a:spcPts val="0"/>
              </a:spcAft>
              <a:buNone/>
            </a:pPr>
            <a:r>
              <a:rPr lang="lt-LT" sz="2400" b="1">
                <a:solidFill>
                  <a:schemeClr val="lt1"/>
                </a:solidFill>
                <a:latin typeface="Times New Roman"/>
                <a:ea typeface="Times New Roman"/>
                <a:cs typeface="Times New Roman"/>
                <a:sym typeface="Times New Roman"/>
              </a:rPr>
              <a:t>Pareiškėjas – Mažeikių autizmo asociacija „Lietaus vaikai“</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8"/>
          <p:cNvSpPr txBox="1">
            <a:spLocks noGrp="1"/>
          </p:cNvSpPr>
          <p:nvPr>
            <p:ph type="title"/>
          </p:nvPr>
        </p:nvSpPr>
        <p:spPr>
          <a:xfrm>
            <a:off x="-861168" y="331556"/>
            <a:ext cx="6957168" cy="99373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400"/>
              <a:buFont typeface="Bookman Old Style"/>
              <a:buNone/>
            </a:pPr>
            <a:r>
              <a:rPr lang="lt-LT"/>
              <a:t>AČIŪ UŽ DĖMESĮ! </a:t>
            </a:r>
            <a:endParaRPr/>
          </a:p>
        </p:txBody>
      </p:sp>
      <p:pic>
        <p:nvPicPr>
          <p:cNvPr id="344" name="Google Shape;344;p28"/>
          <p:cNvPicPr preferRelativeResize="0"/>
          <p:nvPr/>
        </p:nvPicPr>
        <p:blipFill rotWithShape="1">
          <a:blip r:embed="rId3">
            <a:alphaModFix/>
          </a:blip>
          <a:srcRect l="-15898" t="2844" r="19099" b="13900"/>
          <a:stretch/>
        </p:blipFill>
        <p:spPr>
          <a:xfrm>
            <a:off x="390144" y="1148420"/>
            <a:ext cx="11801856" cy="570958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Damask">
  <a:themeElements>
    <a:clrScheme name="Damask">
      <a:dk1>
        <a:srgbClr val="000000"/>
      </a:dk1>
      <a:lt1>
        <a:srgbClr val="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Banded_Design_Yellow">
      <a:dk1>
        <a:srgbClr val="595959"/>
      </a:dk1>
      <a:lt1>
        <a:srgbClr val="FFFFFF"/>
      </a:lt1>
      <a:dk2>
        <a:srgbClr val="323232"/>
      </a:dk2>
      <a:lt2>
        <a:srgbClr val="E5E8E8"/>
      </a:lt2>
      <a:accent1>
        <a:srgbClr val="FFCD36"/>
      </a:accent1>
      <a:accent2>
        <a:srgbClr val="F29E3E"/>
      </a:accent2>
      <a:accent3>
        <a:srgbClr val="83C546"/>
      </a:accent3>
      <a:accent4>
        <a:srgbClr val="52C1CA"/>
      </a:accent4>
      <a:accent5>
        <a:srgbClr val="7384CA"/>
      </a:accent5>
      <a:accent6>
        <a:srgbClr val="DA6A89"/>
      </a:accent6>
      <a:hlink>
        <a:srgbClr val="88CACA"/>
      </a:hlink>
      <a:folHlink>
        <a:srgbClr val="91A7C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2293</TotalTime>
  <Words>1914</Words>
  <Application>Microsoft Office PowerPoint</Application>
  <PresentationFormat>Plačiaekranė</PresentationFormat>
  <Paragraphs>320</Paragraphs>
  <Slides>26</Slides>
  <Notes>24</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26</vt:i4>
      </vt:variant>
    </vt:vector>
  </HeadingPairs>
  <TitlesOfParts>
    <vt:vector size="32" baseType="lpstr">
      <vt:lpstr>Rockwell</vt:lpstr>
      <vt:lpstr>Arial</vt:lpstr>
      <vt:lpstr>Book Antiqua</vt:lpstr>
      <vt:lpstr>Bookman Old Style</vt:lpstr>
      <vt:lpstr>Times New Roman</vt:lpstr>
      <vt:lpstr>Damask</vt:lpstr>
      <vt:lpstr>ŠIAURĖS VAKARŲ LIETUVOS VIETOS VEIKLOS GRUPĖS 2022 METŲ VEIKLOS ATASKAITA</vt:lpstr>
      <vt:lpstr>ŠIAURĖS VAKARŲ LIETUVOS VIETOS VEIKLOS GRUPĖ 2022 M.</vt:lpstr>
      <vt:lpstr>Vietos veiklos grupės valdymas</vt:lpstr>
      <vt:lpstr>„PowerPoint“ pateiktis</vt:lpstr>
      <vt:lpstr>„PowerPoint“ pateiktis</vt:lpstr>
      <vt:lpstr>ŠIAURĖS VAKARŲ LIETUVOS VIETOS VEIKLOS GRUPĖ  STRATEGIJOS MAŽEIKIŲ RAJONUI</vt:lpstr>
      <vt:lpstr>VIETOS VEIKLOS GRUPĖS VEIKLOS VERTINIMAS 2022-09 (NMA)</vt:lpstr>
      <vt:lpstr> VEIKLOS TIKSLAI IR UŽDAVINIAI:</vt:lpstr>
      <vt:lpstr>VIETOS VEIKLOS GRUPĖS VEIKLA</vt:lpstr>
      <vt:lpstr>VIETOS VEIKLOS GRUPĖS VALDYBA</vt:lpstr>
      <vt:lpstr>VIETOS VEIKLOS GRUPĖS VALDYBOS VEIKLA</vt:lpstr>
      <vt:lpstr>ADMINISTRACIJOS VEIKLA</vt:lpstr>
      <vt:lpstr>„PowerPoint“ pateiktis</vt:lpstr>
      <vt:lpstr>TARPTAUTINIS PROJEKTAS  AKADEMIJA „NUOTYKIŲ LEADER“</vt:lpstr>
      <vt:lpstr>PASIRENGIMAS NAUJAI STRATEGIJAI (PARENGIAMOJI PARAMA)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AČIŪ UŽ DĖMESĮ!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ŠIAURĖS VAKARŲ LIETUVOS VIETOS VEIKLOS GRUPĖS 2022 METŲ VEIKLOS ATASKAITA</dc:title>
  <dc:creator>User</dc:creator>
  <cp:lastModifiedBy>Donata Skorodumova</cp:lastModifiedBy>
  <cp:revision>60</cp:revision>
  <cp:lastPrinted>2023-04-19T04:57:47Z</cp:lastPrinted>
  <dcterms:created xsi:type="dcterms:W3CDTF">2023-02-28T08:52:15Z</dcterms:created>
  <dcterms:modified xsi:type="dcterms:W3CDTF">2026-02-05T08:22:54Z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TC029009979991</vt:lpwstr>
  </property>
</Properties>
</file>